
<file path=[Content_Types].xml><?xml version="1.0" encoding="utf-8"?>
<Types xmlns="http://schemas.openxmlformats.org/package/2006/content-types">
  <Override PartName="/ppt/slideMasters/slideMaster3.xml" ContentType="application/vnd.openxmlformats-officedocument.presentationml.slideMaster+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diagrams/layout1.xml" ContentType="application/vnd.openxmlformats-officedocument.drawingml.diagramLayout+xml"/>
  <Override PartName="/ppt/tags/tag23.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ags/tag5.xml" ContentType="application/vnd.openxmlformats-officedocument.presentationml.tag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Default Extension="wdp" ContentType="image/vnd.ms-photo"/>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diagrams/data1.xml" ContentType="application/vnd.openxmlformats-officedocument.drawingml.diagramData+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29.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2.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15" r:id="rId2"/>
    <p:sldMasterId id="2147483729" r:id="rId3"/>
  </p:sldMasterIdLst>
  <p:notesMasterIdLst>
    <p:notesMasterId r:id="rId32"/>
  </p:notesMasterIdLst>
  <p:sldIdLst>
    <p:sldId id="468" r:id="rId4"/>
    <p:sldId id="405" r:id="rId5"/>
    <p:sldId id="315" r:id="rId6"/>
    <p:sldId id="401" r:id="rId7"/>
    <p:sldId id="424" r:id="rId8"/>
    <p:sldId id="524" r:id="rId9"/>
    <p:sldId id="525" r:id="rId10"/>
    <p:sldId id="554" r:id="rId11"/>
    <p:sldId id="555" r:id="rId12"/>
    <p:sldId id="425" r:id="rId13"/>
    <p:sldId id="583" r:id="rId14"/>
    <p:sldId id="585" r:id="rId15"/>
    <p:sldId id="586" r:id="rId16"/>
    <p:sldId id="587" r:id="rId17"/>
    <p:sldId id="559" r:id="rId18"/>
    <p:sldId id="560" r:id="rId19"/>
    <p:sldId id="561" r:id="rId20"/>
    <p:sldId id="562" r:id="rId21"/>
    <p:sldId id="556" r:id="rId22"/>
    <p:sldId id="558" r:id="rId23"/>
    <p:sldId id="557" r:id="rId24"/>
    <p:sldId id="579" r:id="rId25"/>
    <p:sldId id="580" r:id="rId26"/>
    <p:sldId id="581" r:id="rId27"/>
    <p:sldId id="582" r:id="rId28"/>
    <p:sldId id="584" r:id="rId29"/>
    <p:sldId id="533" r:id="rId30"/>
    <p:sldId id="532" r:id="rId31"/>
  </p:sldIdLst>
  <p:sldSz cx="9144000" cy="5715000" type="screen16x10"/>
  <p:notesSz cx="7102475" cy="10234613"/>
  <p:defaultTextStyle>
    <a:defPPr>
      <a:defRPr lang="pt-BR"/>
    </a:defPPr>
    <a:lvl1pPr marL="0" algn="l" defTabSz="713323" rtl="0" eaLnBrk="1" latinLnBrk="0" hangingPunct="1">
      <a:defRPr sz="1400" kern="1200">
        <a:solidFill>
          <a:schemeClr val="tx1"/>
        </a:solidFill>
        <a:latin typeface="+mn-lt"/>
        <a:ea typeface="+mn-ea"/>
        <a:cs typeface="+mn-cs"/>
      </a:defRPr>
    </a:lvl1pPr>
    <a:lvl2pPr marL="356662" algn="l" defTabSz="713323" rtl="0" eaLnBrk="1" latinLnBrk="0" hangingPunct="1">
      <a:defRPr sz="1400" kern="1200">
        <a:solidFill>
          <a:schemeClr val="tx1"/>
        </a:solidFill>
        <a:latin typeface="+mn-lt"/>
        <a:ea typeface="+mn-ea"/>
        <a:cs typeface="+mn-cs"/>
      </a:defRPr>
    </a:lvl2pPr>
    <a:lvl3pPr marL="713323" algn="l" defTabSz="713323" rtl="0" eaLnBrk="1" latinLnBrk="0" hangingPunct="1">
      <a:defRPr sz="1400" kern="1200">
        <a:solidFill>
          <a:schemeClr val="tx1"/>
        </a:solidFill>
        <a:latin typeface="+mn-lt"/>
        <a:ea typeface="+mn-ea"/>
        <a:cs typeface="+mn-cs"/>
      </a:defRPr>
    </a:lvl3pPr>
    <a:lvl4pPr marL="1069985" algn="l" defTabSz="713323" rtl="0" eaLnBrk="1" latinLnBrk="0" hangingPunct="1">
      <a:defRPr sz="1400" kern="1200">
        <a:solidFill>
          <a:schemeClr val="tx1"/>
        </a:solidFill>
        <a:latin typeface="+mn-lt"/>
        <a:ea typeface="+mn-ea"/>
        <a:cs typeface="+mn-cs"/>
      </a:defRPr>
    </a:lvl4pPr>
    <a:lvl5pPr marL="1426647" algn="l" defTabSz="713323" rtl="0" eaLnBrk="1" latinLnBrk="0" hangingPunct="1">
      <a:defRPr sz="1400" kern="1200">
        <a:solidFill>
          <a:schemeClr val="tx1"/>
        </a:solidFill>
        <a:latin typeface="+mn-lt"/>
        <a:ea typeface="+mn-ea"/>
        <a:cs typeface="+mn-cs"/>
      </a:defRPr>
    </a:lvl5pPr>
    <a:lvl6pPr marL="1783309" algn="l" defTabSz="713323" rtl="0" eaLnBrk="1" latinLnBrk="0" hangingPunct="1">
      <a:defRPr sz="1400" kern="1200">
        <a:solidFill>
          <a:schemeClr val="tx1"/>
        </a:solidFill>
        <a:latin typeface="+mn-lt"/>
        <a:ea typeface="+mn-ea"/>
        <a:cs typeface="+mn-cs"/>
      </a:defRPr>
    </a:lvl6pPr>
    <a:lvl7pPr marL="2139970" algn="l" defTabSz="713323" rtl="0" eaLnBrk="1" latinLnBrk="0" hangingPunct="1">
      <a:defRPr sz="1400" kern="1200">
        <a:solidFill>
          <a:schemeClr val="tx1"/>
        </a:solidFill>
        <a:latin typeface="+mn-lt"/>
        <a:ea typeface="+mn-ea"/>
        <a:cs typeface="+mn-cs"/>
      </a:defRPr>
    </a:lvl7pPr>
    <a:lvl8pPr marL="2496632" algn="l" defTabSz="713323" rtl="0" eaLnBrk="1" latinLnBrk="0" hangingPunct="1">
      <a:defRPr sz="1400" kern="1200">
        <a:solidFill>
          <a:schemeClr val="tx1"/>
        </a:solidFill>
        <a:latin typeface="+mn-lt"/>
        <a:ea typeface="+mn-ea"/>
        <a:cs typeface="+mn-cs"/>
      </a:defRPr>
    </a:lvl8pPr>
    <a:lvl9pPr marL="2853294" algn="l" defTabSz="713323"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17" userDrawn="1">
          <p15:clr>
            <a:srgbClr val="A4A3A4"/>
          </p15:clr>
        </p15:guide>
        <p15:guide id="2" pos="7286" userDrawn="1">
          <p15:clr>
            <a:srgbClr val="A4A3A4"/>
          </p15:clr>
        </p15:guide>
        <p15:guide id="3" orient="horz" pos="3929" userDrawn="1">
          <p15:clr>
            <a:srgbClr val="A4A3A4"/>
          </p15:clr>
        </p15:guide>
        <p15:guide id="4" pos="5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494949"/>
    <a:srgbClr val="CC0066"/>
    <a:srgbClr val="0099FF"/>
    <a:srgbClr val="FFCCFF"/>
    <a:srgbClr val="FFD200"/>
    <a:srgbClr val="FFC715"/>
    <a:srgbClr val="F8F200"/>
    <a:srgbClr val="FAE200"/>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353" autoAdjust="0"/>
    <p:restoredTop sz="95394" autoAdjust="0"/>
  </p:normalViewPr>
  <p:slideViewPr>
    <p:cSldViewPr>
      <p:cViewPr varScale="1">
        <p:scale>
          <a:sx n="88" d="100"/>
          <a:sy n="88" d="100"/>
        </p:scale>
        <p:origin x="-792" y="-102"/>
      </p:cViewPr>
      <p:guideLst>
        <p:guide orient="horz" pos="931"/>
        <p:guide orient="horz" pos="3274"/>
        <p:guide pos="5467"/>
        <p:guide pos="395"/>
      </p:guideLst>
    </p:cSldViewPr>
  </p:slideViewPr>
  <p:notesTextViewPr>
    <p:cViewPr>
      <p:scale>
        <a:sx n="1" d="1"/>
        <a:sy n="1" d="1"/>
      </p:scale>
      <p:origin x="0" y="0"/>
    </p:cViewPr>
  </p:notesTextViewPr>
  <p:sorterViewPr>
    <p:cViewPr>
      <p:scale>
        <a:sx n="40" d="100"/>
        <a:sy n="4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180DC-91B3-417A-B2EC-359AC5DD10E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2BC592F-9EFB-4FBD-B2DB-4FF8878DA1B8}">
      <dgm:prSet phldrT="[Text]" custT="1"/>
      <dgm:spPr>
        <a:xfrm>
          <a:off x="2977" y="18424"/>
          <a:ext cx="1681539" cy="672615"/>
        </a:xfrm>
        <a:solidFill>
          <a:srgbClr val="F0AB00">
            <a:hueOff val="0"/>
            <a:satOff val="0"/>
            <a:lumOff val="0"/>
            <a:alphaOff val="0"/>
          </a:srgbClr>
        </a:solidFill>
        <a:ln w="19050" cap="flat" cmpd="sng" algn="ctr">
          <a:noFill/>
          <a:prstDash val="solid"/>
        </a:ln>
        <a:effectLst/>
      </dgm:spPr>
      <dgm:t>
        <a:bodyPr/>
        <a:lstStyle/>
        <a:p>
          <a:r>
            <a:rPr lang="pt-BR" sz="1200" b="1" noProof="0" dirty="0">
              <a:solidFill>
                <a:srgbClr val="FFFFFF"/>
              </a:solidFill>
              <a:latin typeface="EYInterstate Light" panose="02000506000000020004" pitchFamily="2" charset="0"/>
              <a:ea typeface="+mn-ea"/>
              <a:cs typeface="+mn-cs"/>
            </a:rPr>
            <a:t>REDUÇÃO DOS </a:t>
          </a:r>
          <a:r>
            <a:rPr lang="pt-BR" sz="1200" b="1" noProof="0" dirty="0" smtClean="0">
              <a:solidFill>
                <a:srgbClr val="FFFFFF"/>
              </a:solidFill>
              <a:latin typeface="EYInterstate Light" panose="02000506000000020004" pitchFamily="2" charset="0"/>
              <a:ea typeface="+mn-ea"/>
              <a:cs typeface="+mn-cs"/>
            </a:rPr>
            <a:t>CUSTOS E OS RISCOS DE MULTAS</a:t>
          </a:r>
          <a:endParaRPr lang="pt-BR" sz="1200" b="1" noProof="0" dirty="0">
            <a:solidFill>
              <a:srgbClr val="FFFFFF"/>
            </a:solidFill>
            <a:latin typeface="EYInterstate Light" panose="02000506000000020004" pitchFamily="2" charset="0"/>
            <a:ea typeface="+mn-ea"/>
            <a:cs typeface="+mn-cs"/>
          </a:endParaRPr>
        </a:p>
      </dgm:t>
    </dgm:pt>
    <dgm:pt modelId="{C674F06D-1749-41BB-AC89-B3DAFF72560B}" type="parTrans" cxnId="{8268E6CB-0A09-4FF8-89D1-B0AB61862CBD}">
      <dgm:prSet/>
      <dgm:spPr/>
      <dgm:t>
        <a:bodyPr/>
        <a:lstStyle/>
        <a:p>
          <a:endParaRPr lang="en-US" sz="1200">
            <a:latin typeface="EYInterstate Light" panose="02000506000000020004" pitchFamily="2" charset="0"/>
          </a:endParaRPr>
        </a:p>
      </dgm:t>
    </dgm:pt>
    <dgm:pt modelId="{614A8215-827B-4FC6-AE26-58DD66F4441A}" type="sibTrans" cxnId="{8268E6CB-0A09-4FF8-89D1-B0AB61862CBD}">
      <dgm:prSet/>
      <dgm:spPr/>
      <dgm:t>
        <a:bodyPr/>
        <a:lstStyle/>
        <a:p>
          <a:endParaRPr lang="en-US" sz="1200">
            <a:latin typeface="EYInterstate Light" panose="02000506000000020004" pitchFamily="2" charset="0"/>
          </a:endParaRPr>
        </a:p>
      </dgm:t>
    </dgm:pt>
    <dgm:pt modelId="{F74145CF-98CF-463F-B44D-22D81CB67A4A}">
      <dgm:prSet phldrT="[Text]" custT="1"/>
      <dgm:spPr>
        <a:xfrm>
          <a:off x="2977" y="691040"/>
          <a:ext cx="1681539" cy="2927928"/>
        </a:xfrm>
        <a:solidFill>
          <a:srgbClr val="FFFFFF">
            <a:lumMod val="95000"/>
            <a:alpha val="90000"/>
          </a:srgbClr>
        </a:solidFill>
        <a:ln w="19050" cap="flat" cmpd="sng" algn="ctr">
          <a:noFill/>
          <a:prstDash val="solid"/>
        </a:ln>
        <a:effectLst/>
      </dgm:spPr>
      <dgm:t>
        <a:bodyPr/>
        <a:lstStyle/>
        <a:p>
          <a:r>
            <a:rPr lang="pt-BR" sz="1200" noProof="0" dirty="0">
              <a:solidFill>
                <a:srgbClr val="000000"/>
              </a:solidFill>
              <a:latin typeface="EYInterstate Light" panose="02000506000000020004" pitchFamily="2" charset="0"/>
              <a:ea typeface="+mn-ea"/>
              <a:cs typeface="+mn-cs"/>
            </a:rPr>
            <a:t>Redução dos riscos de multas, penalidades e pagamentos em atraso por meio de alertas e notificações</a:t>
          </a:r>
        </a:p>
      </dgm:t>
    </dgm:pt>
    <dgm:pt modelId="{5B02F95F-7E58-4671-80BD-F33863F19956}" type="parTrans" cxnId="{3E61E4C9-E931-4386-A6E0-6D8DEC148439}">
      <dgm:prSet/>
      <dgm:spPr/>
      <dgm:t>
        <a:bodyPr/>
        <a:lstStyle/>
        <a:p>
          <a:endParaRPr lang="en-US" sz="1200">
            <a:latin typeface="EYInterstate Light" panose="02000506000000020004" pitchFamily="2" charset="0"/>
          </a:endParaRPr>
        </a:p>
      </dgm:t>
    </dgm:pt>
    <dgm:pt modelId="{3D9D6901-DDBC-4823-93CA-E20D1B5ADDF7}" type="sibTrans" cxnId="{3E61E4C9-E931-4386-A6E0-6D8DEC148439}">
      <dgm:prSet/>
      <dgm:spPr/>
      <dgm:t>
        <a:bodyPr/>
        <a:lstStyle/>
        <a:p>
          <a:endParaRPr lang="en-US" sz="1200">
            <a:latin typeface="EYInterstate Light" panose="02000506000000020004" pitchFamily="2" charset="0"/>
          </a:endParaRPr>
        </a:p>
      </dgm:t>
    </dgm:pt>
    <dgm:pt modelId="{36FBB564-6986-4BC5-A3D2-A732197C6786}">
      <dgm:prSet phldrT="[Text]" custT="1"/>
      <dgm:spPr>
        <a:xfrm>
          <a:off x="1945130" y="18424"/>
          <a:ext cx="1881945" cy="672615"/>
        </a:xfrm>
        <a:solidFill>
          <a:srgbClr val="F0AB00">
            <a:hueOff val="0"/>
            <a:satOff val="0"/>
            <a:lumOff val="0"/>
            <a:alphaOff val="0"/>
          </a:srgbClr>
        </a:solidFill>
        <a:ln w="19050" cap="flat" cmpd="sng" algn="ctr">
          <a:noFill/>
          <a:prstDash val="solid"/>
        </a:ln>
        <a:effectLst/>
      </dgm:spPr>
      <dgm:t>
        <a:bodyPr/>
        <a:lstStyle/>
        <a:p>
          <a:r>
            <a:rPr lang="pt-BR" sz="1200" b="1" noProof="0" dirty="0">
              <a:solidFill>
                <a:srgbClr val="FFFFFF"/>
              </a:solidFill>
              <a:latin typeface="EYInterstate Light" panose="02000506000000020004" pitchFamily="2" charset="0"/>
              <a:ea typeface="+mn-ea"/>
              <a:cs typeface="+mn-cs"/>
            </a:rPr>
            <a:t>ANÁLISE ESTRATEGICO E TOMADA DE DECISÕES</a:t>
          </a:r>
        </a:p>
      </dgm:t>
    </dgm:pt>
    <dgm:pt modelId="{4240AC0C-066C-4316-B4BE-2B5EF4BED7CF}" type="parTrans" cxnId="{137618DD-DE71-49FE-9394-AEF06B889267}">
      <dgm:prSet/>
      <dgm:spPr/>
      <dgm:t>
        <a:bodyPr/>
        <a:lstStyle/>
        <a:p>
          <a:endParaRPr lang="en-US" sz="1200">
            <a:latin typeface="EYInterstate Light" panose="02000506000000020004" pitchFamily="2" charset="0"/>
          </a:endParaRPr>
        </a:p>
      </dgm:t>
    </dgm:pt>
    <dgm:pt modelId="{617D33BB-2116-47DE-995B-6FB0A15EB45C}" type="sibTrans" cxnId="{137618DD-DE71-49FE-9394-AEF06B889267}">
      <dgm:prSet/>
      <dgm:spPr/>
      <dgm:t>
        <a:bodyPr/>
        <a:lstStyle/>
        <a:p>
          <a:endParaRPr lang="en-US" sz="1200">
            <a:latin typeface="EYInterstate Light" panose="02000506000000020004" pitchFamily="2" charset="0"/>
          </a:endParaRPr>
        </a:p>
      </dgm:t>
    </dgm:pt>
    <dgm:pt modelId="{7B6E1D4D-1EDC-4F80-93AC-DC0DE99FAB5F}">
      <dgm:prSet phldrT="[Text]" custT="1"/>
      <dgm:spPr>
        <a:xfrm>
          <a:off x="1919932" y="691040"/>
          <a:ext cx="1932340" cy="2927928"/>
        </a:xfrm>
        <a:solidFill>
          <a:srgbClr val="FFFFFF">
            <a:lumMod val="95000"/>
            <a:alpha val="90000"/>
          </a:srgbClr>
        </a:solidFill>
        <a:ln w="19050" cap="flat" cmpd="sng" algn="ctr">
          <a:noFill/>
          <a:prstDash val="solid"/>
        </a:ln>
        <a:effectLst/>
      </dgm:spPr>
      <dgm:t>
        <a:bodyPr/>
        <a:lstStyle/>
        <a:p>
          <a:r>
            <a:rPr lang="pt-BR" sz="1200" noProof="0" dirty="0">
              <a:solidFill>
                <a:srgbClr val="000000"/>
              </a:solidFill>
              <a:latin typeface="EYInterstate Light" panose="02000506000000020004" pitchFamily="2" charset="0"/>
              <a:ea typeface="+mn-ea"/>
              <a:cs typeface="+mn-cs"/>
            </a:rPr>
            <a:t>Avaliação </a:t>
          </a:r>
          <a:r>
            <a:rPr lang="pt-BR" sz="1200" noProof="0" dirty="0" smtClean="0">
              <a:solidFill>
                <a:srgbClr val="000000"/>
              </a:solidFill>
              <a:latin typeface="EYInterstate Light" panose="02000506000000020004" pitchFamily="2" charset="0"/>
              <a:ea typeface="+mn-ea"/>
              <a:cs typeface="+mn-cs"/>
            </a:rPr>
            <a:t>dos impactos  </a:t>
          </a:r>
          <a:r>
            <a:rPr lang="pt-BR" sz="1200" noProof="0" dirty="0">
              <a:solidFill>
                <a:srgbClr val="000000"/>
              </a:solidFill>
              <a:latin typeface="EYInterstate Light" panose="02000506000000020004" pitchFamily="2" charset="0"/>
              <a:ea typeface="+mn-ea"/>
              <a:cs typeface="+mn-cs"/>
            </a:rPr>
            <a:t>Financeiros  dos contratos a nível global</a:t>
          </a:r>
          <a:br>
            <a:rPr lang="pt-BR" sz="1200" noProof="0" dirty="0">
              <a:solidFill>
                <a:srgbClr val="000000"/>
              </a:solidFill>
              <a:latin typeface="EYInterstate Light" panose="02000506000000020004" pitchFamily="2" charset="0"/>
              <a:ea typeface="+mn-ea"/>
              <a:cs typeface="+mn-cs"/>
            </a:rPr>
          </a:br>
          <a:endParaRPr lang="pt-BR" sz="1200" noProof="0" dirty="0">
            <a:solidFill>
              <a:srgbClr val="000000"/>
            </a:solidFill>
            <a:latin typeface="EYInterstate Light" panose="02000506000000020004" pitchFamily="2" charset="0"/>
            <a:ea typeface="+mn-ea"/>
            <a:cs typeface="+mn-cs"/>
          </a:endParaRPr>
        </a:p>
      </dgm:t>
    </dgm:pt>
    <dgm:pt modelId="{A2A87B5A-557C-460A-8814-70418C0A01C9}" type="parTrans" cxnId="{DC8D66C9-6967-49A4-BD08-4A09CAD60D7A}">
      <dgm:prSet/>
      <dgm:spPr/>
      <dgm:t>
        <a:bodyPr/>
        <a:lstStyle/>
        <a:p>
          <a:endParaRPr lang="en-US" sz="1200">
            <a:latin typeface="EYInterstate Light" panose="02000506000000020004" pitchFamily="2" charset="0"/>
          </a:endParaRPr>
        </a:p>
      </dgm:t>
    </dgm:pt>
    <dgm:pt modelId="{FBBC98B2-53C9-47B8-AD1B-DDD752BE0390}" type="sibTrans" cxnId="{DC8D66C9-6967-49A4-BD08-4A09CAD60D7A}">
      <dgm:prSet/>
      <dgm:spPr/>
      <dgm:t>
        <a:bodyPr/>
        <a:lstStyle/>
        <a:p>
          <a:endParaRPr lang="en-US" sz="1200">
            <a:latin typeface="EYInterstate Light" panose="02000506000000020004" pitchFamily="2" charset="0"/>
          </a:endParaRPr>
        </a:p>
      </dgm:t>
    </dgm:pt>
    <dgm:pt modelId="{49894E82-915B-474C-BB09-79B84214E46B}">
      <dgm:prSet phldrT="[Text]" custT="1"/>
      <dgm:spPr>
        <a:xfrm>
          <a:off x="4087689" y="18424"/>
          <a:ext cx="1681539" cy="672615"/>
        </a:xfrm>
        <a:solidFill>
          <a:srgbClr val="F0AB00">
            <a:hueOff val="0"/>
            <a:satOff val="0"/>
            <a:lumOff val="0"/>
            <a:alphaOff val="0"/>
          </a:srgbClr>
        </a:solidFill>
        <a:ln w="19050" cap="flat" cmpd="sng" algn="ctr">
          <a:noFill/>
          <a:prstDash val="solid"/>
        </a:ln>
        <a:effectLst/>
      </dgm:spPr>
      <dgm:t>
        <a:bodyPr/>
        <a:lstStyle/>
        <a:p>
          <a:r>
            <a:rPr lang="pt-BR" sz="1200" b="1" noProof="0" dirty="0">
              <a:solidFill>
                <a:srgbClr val="FFFFFF"/>
              </a:solidFill>
              <a:latin typeface="EYInterstate Light" panose="02000506000000020004" pitchFamily="2" charset="0"/>
              <a:ea typeface="+mn-ea"/>
              <a:cs typeface="+mn-cs"/>
            </a:rPr>
            <a:t>CUMPRIMENTO REGULATÓRIO E RELATÓRIOS</a:t>
          </a:r>
        </a:p>
      </dgm:t>
    </dgm:pt>
    <dgm:pt modelId="{8F3EC956-EE14-4809-B374-2B4B77411995}" type="parTrans" cxnId="{5022E1F6-F381-469F-A1B0-C241633C5E7C}">
      <dgm:prSet/>
      <dgm:spPr/>
      <dgm:t>
        <a:bodyPr/>
        <a:lstStyle/>
        <a:p>
          <a:endParaRPr lang="en-US" sz="1200">
            <a:latin typeface="EYInterstate Light" panose="02000506000000020004" pitchFamily="2" charset="0"/>
          </a:endParaRPr>
        </a:p>
      </dgm:t>
    </dgm:pt>
    <dgm:pt modelId="{BC8E4686-F08D-4D6B-BECE-4A2169988E7F}" type="sibTrans" cxnId="{5022E1F6-F381-469F-A1B0-C241633C5E7C}">
      <dgm:prSet/>
      <dgm:spPr/>
      <dgm:t>
        <a:bodyPr/>
        <a:lstStyle/>
        <a:p>
          <a:endParaRPr lang="en-US" sz="1200">
            <a:latin typeface="EYInterstate Light" panose="02000506000000020004" pitchFamily="2" charset="0"/>
          </a:endParaRPr>
        </a:p>
      </dgm:t>
    </dgm:pt>
    <dgm:pt modelId="{F95C3086-1E13-4798-9129-3E282DE9459F}">
      <dgm:prSet phldrT="[Text]" custT="1"/>
      <dgm:spPr>
        <a:xfrm>
          <a:off x="4087689" y="691040"/>
          <a:ext cx="1681539" cy="2927928"/>
        </a:xfrm>
        <a:solidFill>
          <a:srgbClr val="FFFFFF">
            <a:lumMod val="95000"/>
            <a:alpha val="90000"/>
          </a:srgbClr>
        </a:solidFill>
        <a:ln w="19050" cap="flat" cmpd="sng" algn="ctr">
          <a:noFill/>
          <a:prstDash val="solid"/>
        </a:ln>
        <a:effectLst/>
      </dgm:spPr>
      <dgm:t>
        <a:bodyPr/>
        <a:lstStyle/>
        <a:p>
          <a:r>
            <a:rPr lang="pt-BR" sz="1200" noProof="0" dirty="0">
              <a:solidFill>
                <a:srgbClr val="000000"/>
              </a:solidFill>
              <a:latin typeface="EYInterstate Light" panose="02000506000000020004" pitchFamily="2" charset="0"/>
              <a:ea typeface="+mn-ea"/>
              <a:cs typeface="+mn-cs"/>
            </a:rPr>
            <a:t>Esteja pronto e preparado para as novas normas</a:t>
          </a:r>
          <a:r>
            <a:rPr lang="es-MX" sz="1200" noProof="0" dirty="0">
              <a:solidFill>
                <a:srgbClr val="000000"/>
              </a:solidFill>
              <a:latin typeface="EYInterstate Light" panose="02000506000000020004" pitchFamily="2" charset="0"/>
              <a:ea typeface="+mn-ea"/>
              <a:cs typeface="+mn-cs"/>
            </a:rPr>
            <a:t/>
          </a:r>
          <a:br>
            <a:rPr lang="es-MX" sz="1200" noProof="0" dirty="0">
              <a:solidFill>
                <a:srgbClr val="000000"/>
              </a:solidFill>
              <a:latin typeface="EYInterstate Light" panose="02000506000000020004" pitchFamily="2" charset="0"/>
              <a:ea typeface="+mn-ea"/>
              <a:cs typeface="+mn-cs"/>
            </a:rPr>
          </a:br>
          <a:endParaRPr lang="es-MX" sz="1200" noProof="0" dirty="0">
            <a:solidFill>
              <a:srgbClr val="000000"/>
            </a:solidFill>
            <a:latin typeface="EYInterstate Light" panose="02000506000000020004" pitchFamily="2" charset="0"/>
            <a:ea typeface="+mn-ea"/>
            <a:cs typeface="+mn-cs"/>
          </a:endParaRPr>
        </a:p>
      </dgm:t>
    </dgm:pt>
    <dgm:pt modelId="{22ACA1D7-7617-4200-9AE7-3A8900D29660}" type="parTrans" cxnId="{CDDD3338-4B43-444F-A96E-97DB6B56C0A6}">
      <dgm:prSet/>
      <dgm:spPr/>
      <dgm:t>
        <a:bodyPr/>
        <a:lstStyle/>
        <a:p>
          <a:endParaRPr lang="en-US" sz="1200">
            <a:latin typeface="EYInterstate Light" panose="02000506000000020004" pitchFamily="2" charset="0"/>
          </a:endParaRPr>
        </a:p>
      </dgm:t>
    </dgm:pt>
    <dgm:pt modelId="{E7E5F333-B10C-424E-9052-1F31498AC077}" type="sibTrans" cxnId="{CDDD3338-4B43-444F-A96E-97DB6B56C0A6}">
      <dgm:prSet/>
      <dgm:spPr/>
      <dgm:t>
        <a:bodyPr/>
        <a:lstStyle/>
        <a:p>
          <a:endParaRPr lang="en-US" sz="1200">
            <a:latin typeface="EYInterstate Light" panose="02000506000000020004" pitchFamily="2" charset="0"/>
          </a:endParaRPr>
        </a:p>
      </dgm:t>
    </dgm:pt>
    <dgm:pt modelId="{364CFA95-AD26-4B17-885B-BBB03BE3A248}">
      <dgm:prSet custT="1"/>
      <dgm:spPr>
        <a:xfrm>
          <a:off x="2977" y="691040"/>
          <a:ext cx="1681539" cy="2927928"/>
        </a:xfrm>
        <a:solidFill>
          <a:srgbClr val="FFFFFF">
            <a:lumMod val="95000"/>
            <a:alpha val="90000"/>
          </a:srgbClr>
        </a:solidFill>
        <a:ln w="19050" cap="flat" cmpd="sng" algn="ctr">
          <a:noFill/>
          <a:prstDash val="solid"/>
        </a:ln>
        <a:effectLst/>
      </dgm:spPr>
      <dgm:t>
        <a:bodyPr/>
        <a:lstStyle/>
        <a:p>
          <a:r>
            <a:rPr lang="pt-BR" sz="1200" noProof="0" dirty="0">
              <a:solidFill>
                <a:srgbClr val="000000"/>
              </a:solidFill>
              <a:latin typeface="EYInterstate Light" panose="02000506000000020004" pitchFamily="2" charset="0"/>
              <a:ea typeface="+mn-ea"/>
              <a:cs typeface="+mn-cs"/>
            </a:rPr>
            <a:t>Economia de tempo e dinheiro ao centralizar toda a administração dos contratos</a:t>
          </a:r>
        </a:p>
      </dgm:t>
    </dgm:pt>
    <dgm:pt modelId="{956CF1FB-B994-46F7-B039-1EED5FC1E786}" type="parTrans" cxnId="{539DC22B-9194-4FF0-AA76-D67A39CEE001}">
      <dgm:prSet/>
      <dgm:spPr/>
      <dgm:t>
        <a:bodyPr/>
        <a:lstStyle/>
        <a:p>
          <a:endParaRPr lang="en-US" sz="1200">
            <a:latin typeface="EYInterstate Light" panose="02000506000000020004" pitchFamily="2" charset="0"/>
          </a:endParaRPr>
        </a:p>
      </dgm:t>
    </dgm:pt>
    <dgm:pt modelId="{89AE1F71-2330-42A7-B48C-FE878EE21E55}" type="sibTrans" cxnId="{539DC22B-9194-4FF0-AA76-D67A39CEE001}">
      <dgm:prSet/>
      <dgm:spPr/>
      <dgm:t>
        <a:bodyPr/>
        <a:lstStyle/>
        <a:p>
          <a:endParaRPr lang="en-US" sz="1200">
            <a:latin typeface="EYInterstate Light" panose="02000506000000020004" pitchFamily="2" charset="0"/>
          </a:endParaRPr>
        </a:p>
      </dgm:t>
    </dgm:pt>
    <dgm:pt modelId="{DEAC55CE-8D8E-412C-980D-2F895A4F5EBB}">
      <dgm:prSet custT="1"/>
      <dgm:spPr>
        <a:xfrm>
          <a:off x="1919932" y="691040"/>
          <a:ext cx="1932340" cy="2927928"/>
        </a:xfrm>
        <a:solidFill>
          <a:srgbClr val="FFFFFF">
            <a:lumMod val="95000"/>
            <a:alpha val="90000"/>
          </a:srgbClr>
        </a:solidFill>
        <a:ln w="19050" cap="flat" cmpd="sng" algn="ctr">
          <a:noFill/>
          <a:prstDash val="solid"/>
        </a:ln>
        <a:effectLst/>
      </dgm:spPr>
      <dgm:t>
        <a:bodyPr/>
        <a:lstStyle/>
        <a:p>
          <a:r>
            <a:rPr lang="pt-BR" sz="1200" noProof="0" dirty="0">
              <a:solidFill>
                <a:srgbClr val="000000"/>
              </a:solidFill>
              <a:latin typeface="EYInterstate Light" panose="02000506000000020004" pitchFamily="2" charset="0"/>
              <a:ea typeface="+mn-ea"/>
              <a:cs typeface="+mn-cs"/>
            </a:rPr>
            <a:t>Criação dos cenários </a:t>
          </a:r>
          <a:r>
            <a:rPr lang="en-US" sz="1200" noProof="0" dirty="0">
              <a:solidFill>
                <a:srgbClr val="000000"/>
              </a:solidFill>
              <a:latin typeface="EYInterstate Light" panose="02000506000000020004" pitchFamily="2" charset="0"/>
              <a:ea typeface="+mn-ea"/>
              <a:cs typeface="+mn-cs"/>
            </a:rPr>
            <a:t>What-If</a:t>
          </a:r>
          <a:r>
            <a:rPr lang="es-MX" sz="1200" noProof="0" dirty="0">
              <a:solidFill>
                <a:srgbClr val="000000"/>
              </a:solidFill>
              <a:latin typeface="EYInterstate Light" panose="02000506000000020004" pitchFamily="2" charset="0"/>
              <a:ea typeface="+mn-ea"/>
              <a:cs typeface="+mn-cs"/>
            </a:rPr>
            <a:t> </a:t>
          </a:r>
          <a:r>
            <a:rPr lang="pt-BR" sz="1200" noProof="0" dirty="0">
              <a:solidFill>
                <a:srgbClr val="000000"/>
              </a:solidFill>
              <a:latin typeface="EYInterstate Light" panose="02000506000000020004" pitchFamily="2" charset="0"/>
              <a:ea typeface="+mn-ea"/>
              <a:cs typeface="+mn-cs"/>
            </a:rPr>
            <a:t>para analisar implicações financeiras e tomar decisões informadas</a:t>
          </a:r>
        </a:p>
      </dgm:t>
    </dgm:pt>
    <dgm:pt modelId="{26B62665-FE94-4A8F-B0BD-88C772589772}" type="parTrans" cxnId="{46CEED0D-AB8B-48A3-A4DC-F70D790D4688}">
      <dgm:prSet/>
      <dgm:spPr/>
      <dgm:t>
        <a:bodyPr/>
        <a:lstStyle/>
        <a:p>
          <a:endParaRPr lang="en-US" sz="1200">
            <a:latin typeface="EYInterstate Light" panose="02000506000000020004" pitchFamily="2" charset="0"/>
          </a:endParaRPr>
        </a:p>
      </dgm:t>
    </dgm:pt>
    <dgm:pt modelId="{663EA9F5-DDB3-4AD6-9D75-233FFDD969F0}" type="sibTrans" cxnId="{46CEED0D-AB8B-48A3-A4DC-F70D790D4688}">
      <dgm:prSet/>
      <dgm:spPr/>
      <dgm:t>
        <a:bodyPr/>
        <a:lstStyle/>
        <a:p>
          <a:endParaRPr lang="en-US" sz="1200">
            <a:latin typeface="EYInterstate Light" panose="02000506000000020004" pitchFamily="2" charset="0"/>
          </a:endParaRPr>
        </a:p>
      </dgm:t>
    </dgm:pt>
    <dgm:pt modelId="{9829CD73-4744-4EA2-A409-482DCA743624}">
      <dgm:prSet custT="1"/>
      <dgm:spPr>
        <a:xfrm>
          <a:off x="1919932" y="691040"/>
          <a:ext cx="1932340" cy="2927928"/>
        </a:xfrm>
        <a:solidFill>
          <a:srgbClr val="FFFFFF">
            <a:lumMod val="95000"/>
            <a:alpha val="90000"/>
          </a:srgbClr>
        </a:solidFill>
        <a:ln w="19050" cap="flat" cmpd="sng" algn="ctr">
          <a:noFill/>
          <a:prstDash val="solid"/>
        </a:ln>
        <a:effectLst/>
      </dgm:spPr>
      <dgm:t>
        <a:bodyPr/>
        <a:lstStyle/>
        <a:p>
          <a:r>
            <a:rPr lang="pt-BR" sz="1200" noProof="0" dirty="0">
              <a:solidFill>
                <a:srgbClr val="000000"/>
              </a:solidFill>
              <a:latin typeface="EYInterstate Light" panose="02000506000000020004" pitchFamily="2" charset="0"/>
              <a:ea typeface="+mn-ea"/>
              <a:cs typeface="+mn-cs"/>
            </a:rPr>
            <a:t>Ganho de visibilidade de todas as suas obrigações e compromissos</a:t>
          </a:r>
        </a:p>
      </dgm:t>
    </dgm:pt>
    <dgm:pt modelId="{C6AF00E9-506B-47BC-B177-22D9F918B97C}" type="parTrans" cxnId="{1D397149-F575-4614-8E97-64B2E8B65BE3}">
      <dgm:prSet/>
      <dgm:spPr/>
      <dgm:t>
        <a:bodyPr/>
        <a:lstStyle/>
        <a:p>
          <a:endParaRPr lang="en-US" sz="1200">
            <a:latin typeface="EYInterstate Light" panose="02000506000000020004" pitchFamily="2" charset="0"/>
          </a:endParaRPr>
        </a:p>
      </dgm:t>
    </dgm:pt>
    <dgm:pt modelId="{2141B986-A0CB-4ED8-A5F0-E951ADA0FD58}" type="sibTrans" cxnId="{1D397149-F575-4614-8E97-64B2E8B65BE3}">
      <dgm:prSet/>
      <dgm:spPr/>
      <dgm:t>
        <a:bodyPr/>
        <a:lstStyle/>
        <a:p>
          <a:endParaRPr lang="en-US" sz="1200">
            <a:latin typeface="EYInterstate Light" panose="02000506000000020004" pitchFamily="2" charset="0"/>
          </a:endParaRPr>
        </a:p>
      </dgm:t>
    </dgm:pt>
    <dgm:pt modelId="{F7D0A072-FB57-422D-BBBD-B0A78D6E636D}">
      <dgm:prSet custT="1"/>
      <dgm:spPr>
        <a:xfrm>
          <a:off x="4087689" y="691040"/>
          <a:ext cx="1681539" cy="2927928"/>
        </a:xfrm>
        <a:solidFill>
          <a:srgbClr val="FFFFFF">
            <a:lumMod val="95000"/>
            <a:alpha val="90000"/>
          </a:srgbClr>
        </a:solidFill>
        <a:ln w="19050" cap="flat" cmpd="sng" algn="ctr">
          <a:noFill/>
          <a:prstDash val="solid"/>
        </a:ln>
        <a:effectLst/>
      </dgm:spPr>
      <dgm:t>
        <a:bodyPr/>
        <a:lstStyle/>
        <a:p>
          <a:r>
            <a:rPr lang="pt-BR" sz="1200" noProof="0" dirty="0">
              <a:solidFill>
                <a:srgbClr val="000000"/>
              </a:solidFill>
              <a:latin typeface="EYInterstate Light" panose="02000506000000020004" pitchFamily="2" charset="0"/>
              <a:ea typeface="+mn-ea"/>
              <a:cs typeface="+mn-cs"/>
            </a:rPr>
            <a:t>Mantenha uma auditoria de todas as mudanças e decisões</a:t>
          </a:r>
        </a:p>
      </dgm:t>
    </dgm:pt>
    <dgm:pt modelId="{4249C026-504B-4875-A4A1-38B031AC8449}" type="parTrans" cxnId="{71837CF3-17B7-4632-82CA-8BE210084014}">
      <dgm:prSet/>
      <dgm:spPr/>
      <dgm:t>
        <a:bodyPr/>
        <a:lstStyle/>
        <a:p>
          <a:endParaRPr lang="en-US" sz="1200">
            <a:latin typeface="EYInterstate Light" panose="02000506000000020004" pitchFamily="2" charset="0"/>
          </a:endParaRPr>
        </a:p>
      </dgm:t>
    </dgm:pt>
    <dgm:pt modelId="{C1FF638F-6362-4532-85BB-F9DD58264A53}" type="sibTrans" cxnId="{71837CF3-17B7-4632-82CA-8BE210084014}">
      <dgm:prSet/>
      <dgm:spPr/>
      <dgm:t>
        <a:bodyPr/>
        <a:lstStyle/>
        <a:p>
          <a:endParaRPr lang="en-US" sz="1200">
            <a:latin typeface="EYInterstate Light" panose="02000506000000020004" pitchFamily="2" charset="0"/>
          </a:endParaRPr>
        </a:p>
      </dgm:t>
    </dgm:pt>
    <dgm:pt modelId="{9ECC7BBA-80A3-454D-A6D9-9BAA50547604}">
      <dgm:prSet custT="1"/>
      <dgm:spPr>
        <a:xfrm>
          <a:off x="6004643" y="691040"/>
          <a:ext cx="1681539" cy="2927928"/>
        </a:xfrm>
        <a:solidFill>
          <a:srgbClr val="FFFFFF">
            <a:lumMod val="95000"/>
            <a:alpha val="90000"/>
          </a:srgbClr>
        </a:solidFill>
        <a:ln w="19050" cap="flat" cmpd="sng" algn="ctr">
          <a:noFill/>
          <a:prstDash val="solid"/>
        </a:ln>
        <a:effectLst/>
      </dgm:spPr>
      <dgm:t>
        <a:bodyPr/>
        <a:lstStyle/>
        <a:p>
          <a:pPr marL="88900" marR="0" lvl="0" indent="-873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200" noProof="0" dirty="0">
              <a:solidFill>
                <a:srgbClr val="000000"/>
              </a:solidFill>
              <a:latin typeface="EYInterstate Light" panose="02000506000000020004" pitchFamily="2" charset="0"/>
              <a:ea typeface="+mn-ea"/>
              <a:cs typeface="+mn-cs"/>
            </a:rPr>
            <a:t>Uma única fonte de informação para contratos,  pagamentos, conciliação, relatórios</a:t>
          </a:r>
        </a:p>
        <a:p>
          <a:pPr marL="88900" lvl="1" indent="-87313" defTabSz="444500">
            <a:lnSpc>
              <a:spcPct val="90000"/>
            </a:lnSpc>
            <a:spcBef>
              <a:spcPct val="0"/>
            </a:spcBef>
            <a:spcAft>
              <a:spcPct val="15000"/>
            </a:spcAft>
            <a:buNone/>
          </a:pPr>
          <a:endParaRPr lang="pt-BR" sz="1200" noProof="0" dirty="0">
            <a:solidFill>
              <a:srgbClr val="000000"/>
            </a:solidFill>
            <a:latin typeface="EYInterstate Light" panose="02000506000000020004" pitchFamily="2" charset="0"/>
            <a:ea typeface="+mn-ea"/>
            <a:cs typeface="+mn-cs"/>
          </a:endParaRPr>
        </a:p>
      </dgm:t>
    </dgm:pt>
    <dgm:pt modelId="{9C4A8680-78D1-4AA2-814C-20B5CBAA2D90}" type="parTrans" cxnId="{B13097B9-8F70-466A-B1EA-65B4AE025A6B}">
      <dgm:prSet/>
      <dgm:spPr/>
      <dgm:t>
        <a:bodyPr/>
        <a:lstStyle/>
        <a:p>
          <a:endParaRPr lang="en-US" sz="1200">
            <a:latin typeface="EYInterstate Light" panose="02000506000000020004" pitchFamily="2" charset="0"/>
          </a:endParaRPr>
        </a:p>
      </dgm:t>
    </dgm:pt>
    <dgm:pt modelId="{75F67FEF-2AD2-46D0-9C41-08C3D0D17BF4}" type="sibTrans" cxnId="{B13097B9-8F70-466A-B1EA-65B4AE025A6B}">
      <dgm:prSet/>
      <dgm:spPr/>
      <dgm:t>
        <a:bodyPr/>
        <a:lstStyle/>
        <a:p>
          <a:endParaRPr lang="en-US" sz="1200">
            <a:latin typeface="EYInterstate Light" panose="02000506000000020004" pitchFamily="2" charset="0"/>
          </a:endParaRPr>
        </a:p>
      </dgm:t>
    </dgm:pt>
    <dgm:pt modelId="{EF5F6CAE-AA8B-404F-9330-261DE11C2223}">
      <dgm:prSet custT="1"/>
      <dgm:spPr>
        <a:xfrm>
          <a:off x="6004643" y="691040"/>
          <a:ext cx="1681539" cy="2927928"/>
        </a:xfrm>
        <a:solidFill>
          <a:srgbClr val="FFFFFF">
            <a:lumMod val="95000"/>
            <a:alpha val="90000"/>
          </a:srgbClr>
        </a:solidFill>
        <a:ln w="19050" cap="flat" cmpd="sng" algn="ctr">
          <a:noFill/>
          <a:prstDash val="solid"/>
        </a:ln>
        <a:effectLst/>
      </dgm:spPr>
      <dgm:t>
        <a:bodyPr/>
        <a:lstStyle/>
        <a:p>
          <a:pPr marL="88900" lvl="1" indent="-87313" defTabSz="444500">
            <a:lnSpc>
              <a:spcPct val="90000"/>
            </a:lnSpc>
            <a:spcBef>
              <a:spcPct val="0"/>
            </a:spcBef>
            <a:spcAft>
              <a:spcPct val="15000"/>
            </a:spcAft>
            <a:buFont typeface="Arial" panose="020B0604020202020204" pitchFamily="34" charset="0"/>
            <a:buChar char="•"/>
          </a:pPr>
          <a:r>
            <a:rPr lang="pt-BR" sz="1200" noProof="0" dirty="0">
              <a:solidFill>
                <a:srgbClr val="000000"/>
              </a:solidFill>
              <a:latin typeface="EYInterstate Light" panose="02000506000000020004" pitchFamily="2" charset="0"/>
              <a:ea typeface="+mn-ea"/>
              <a:cs typeface="+mn-cs"/>
            </a:rPr>
            <a:t>Simplificar o rastreamento e contabilidade  de ativos</a:t>
          </a:r>
        </a:p>
      </dgm:t>
    </dgm:pt>
    <dgm:pt modelId="{E07D3BC4-DCD9-4529-B54C-93AB78C933EF}" type="parTrans" cxnId="{452A1466-5F20-44D6-BB78-533C4EB170CB}">
      <dgm:prSet/>
      <dgm:spPr/>
      <dgm:t>
        <a:bodyPr/>
        <a:lstStyle/>
        <a:p>
          <a:endParaRPr lang="en-US" sz="1200">
            <a:latin typeface="EYInterstate Light" panose="02000506000000020004" pitchFamily="2" charset="0"/>
          </a:endParaRPr>
        </a:p>
      </dgm:t>
    </dgm:pt>
    <dgm:pt modelId="{4900E6B9-AC5A-4840-8B2E-599C5931DBA2}" type="sibTrans" cxnId="{452A1466-5F20-44D6-BB78-533C4EB170CB}">
      <dgm:prSet/>
      <dgm:spPr/>
      <dgm:t>
        <a:bodyPr/>
        <a:lstStyle/>
        <a:p>
          <a:endParaRPr lang="en-US" sz="1200">
            <a:latin typeface="EYInterstate Light" panose="02000506000000020004" pitchFamily="2" charset="0"/>
          </a:endParaRPr>
        </a:p>
      </dgm:t>
    </dgm:pt>
    <dgm:pt modelId="{15418010-10DD-4E53-A8E2-8823A95C7DDE}">
      <dgm:prSet custT="1"/>
      <dgm:spPr>
        <a:xfrm>
          <a:off x="6004643" y="691040"/>
          <a:ext cx="1681539" cy="2927928"/>
        </a:xfrm>
        <a:solidFill>
          <a:srgbClr val="FFFFFF">
            <a:lumMod val="95000"/>
            <a:alpha val="90000"/>
          </a:srgbClr>
        </a:solidFill>
        <a:ln w="19050" cap="flat" cmpd="sng" algn="ctr">
          <a:noFill/>
          <a:prstDash val="solid"/>
        </a:ln>
        <a:effectLst/>
      </dgm:spPr>
      <dgm:t>
        <a:bodyPr/>
        <a:lstStyle/>
        <a:p>
          <a:pPr marL="88900" lvl="1" indent="-87313" defTabSz="444500">
            <a:lnSpc>
              <a:spcPct val="90000"/>
            </a:lnSpc>
            <a:spcBef>
              <a:spcPct val="0"/>
            </a:spcBef>
            <a:spcAft>
              <a:spcPct val="15000"/>
            </a:spcAft>
            <a:buFont typeface="Arial" panose="020B0604020202020204" pitchFamily="34" charset="0"/>
            <a:buChar char="•"/>
          </a:pPr>
          <a:r>
            <a:rPr lang="pt-BR" sz="1200" noProof="0" dirty="0">
              <a:solidFill>
                <a:srgbClr val="000000"/>
              </a:solidFill>
              <a:latin typeface="EYInterstate Light" panose="02000506000000020004" pitchFamily="2" charset="0"/>
              <a:ea typeface="+mn-ea"/>
              <a:cs typeface="+mn-cs"/>
            </a:rPr>
            <a:t>Relatórios SAP </a:t>
          </a:r>
          <a:r>
            <a:rPr lang="es-MX" sz="1200" noProof="0" dirty="0">
              <a:solidFill>
                <a:srgbClr val="000000"/>
              </a:solidFill>
              <a:latin typeface="EYInterstate Light" panose="02000506000000020004" pitchFamily="2" charset="0"/>
              <a:ea typeface="+mn-ea"/>
              <a:cs typeface="+mn-cs"/>
            </a:rPr>
            <a:t>Standard</a:t>
          </a:r>
        </a:p>
      </dgm:t>
    </dgm:pt>
    <dgm:pt modelId="{6A8CB842-4755-43B0-87AF-BD17A8A151EA}" type="parTrans" cxnId="{EDF2F95D-2421-4D79-B3EA-1974586C6423}">
      <dgm:prSet/>
      <dgm:spPr/>
      <dgm:t>
        <a:bodyPr/>
        <a:lstStyle/>
        <a:p>
          <a:endParaRPr lang="en-US" sz="1200">
            <a:latin typeface="EYInterstate Light" panose="02000506000000020004" pitchFamily="2" charset="0"/>
          </a:endParaRPr>
        </a:p>
      </dgm:t>
    </dgm:pt>
    <dgm:pt modelId="{D065A999-E381-4E0A-A547-A9842F17E0F6}" type="sibTrans" cxnId="{EDF2F95D-2421-4D79-B3EA-1974586C6423}">
      <dgm:prSet/>
      <dgm:spPr/>
      <dgm:t>
        <a:bodyPr/>
        <a:lstStyle/>
        <a:p>
          <a:endParaRPr lang="en-US" sz="1200">
            <a:latin typeface="EYInterstate Light" panose="02000506000000020004" pitchFamily="2" charset="0"/>
          </a:endParaRPr>
        </a:p>
      </dgm:t>
    </dgm:pt>
    <dgm:pt modelId="{836C2851-00F5-477F-B79A-689D02C3ACD5}">
      <dgm:prSet custT="1"/>
      <dgm:spPr>
        <a:xfrm>
          <a:off x="7921598" y="18424"/>
          <a:ext cx="1681539" cy="672615"/>
        </a:xfrm>
        <a:solidFill>
          <a:srgbClr val="F0AB00">
            <a:hueOff val="0"/>
            <a:satOff val="0"/>
            <a:lumOff val="0"/>
            <a:alphaOff val="0"/>
          </a:srgbClr>
        </a:solidFill>
        <a:ln w="19050" cap="flat" cmpd="sng" algn="ctr">
          <a:noFill/>
          <a:prstDash val="solid"/>
        </a:ln>
        <a:effectLst/>
      </dgm:spPr>
      <dgm:t>
        <a:bodyPr/>
        <a:lstStyle/>
        <a:p>
          <a:r>
            <a:rPr lang="pt-BR" sz="1200" b="1" noProof="0" dirty="0">
              <a:solidFill>
                <a:srgbClr val="FFFFFF"/>
              </a:solidFill>
              <a:latin typeface="EYInterstate Light" panose="02000506000000020004" pitchFamily="2" charset="0"/>
              <a:ea typeface="+mn-ea"/>
              <a:cs typeface="+mn-cs"/>
            </a:rPr>
            <a:t>INTEGRAÇÃO</a:t>
          </a:r>
        </a:p>
      </dgm:t>
    </dgm:pt>
    <dgm:pt modelId="{8287B728-B108-42E6-A6CC-BC17EDE8FC10}" type="parTrans" cxnId="{52F9BE17-A258-4270-8584-7A76BBC71D9B}">
      <dgm:prSet/>
      <dgm:spPr/>
      <dgm:t>
        <a:bodyPr/>
        <a:lstStyle/>
        <a:p>
          <a:endParaRPr lang="en-US" sz="1200">
            <a:latin typeface="EYInterstate Light" panose="02000506000000020004" pitchFamily="2" charset="0"/>
          </a:endParaRPr>
        </a:p>
      </dgm:t>
    </dgm:pt>
    <dgm:pt modelId="{8F321754-E7C3-4D91-97E8-ED44DCD5617A}" type="sibTrans" cxnId="{52F9BE17-A258-4270-8584-7A76BBC71D9B}">
      <dgm:prSet/>
      <dgm:spPr/>
      <dgm:t>
        <a:bodyPr/>
        <a:lstStyle/>
        <a:p>
          <a:endParaRPr lang="en-US" sz="1200">
            <a:latin typeface="EYInterstate Light" panose="02000506000000020004" pitchFamily="2" charset="0"/>
          </a:endParaRPr>
        </a:p>
      </dgm:t>
    </dgm:pt>
    <dgm:pt modelId="{B2B318C2-0D46-49F6-965F-51AC9307D97B}">
      <dgm:prSet custT="1"/>
      <dgm:spPr>
        <a:xfrm>
          <a:off x="6004643" y="18424"/>
          <a:ext cx="1681539" cy="672615"/>
        </a:xfrm>
        <a:solidFill>
          <a:srgbClr val="F0AB00">
            <a:hueOff val="0"/>
            <a:satOff val="0"/>
            <a:lumOff val="0"/>
            <a:alphaOff val="0"/>
          </a:srgbClr>
        </a:solidFill>
        <a:ln w="19050" cap="flat" cmpd="sng" algn="ctr">
          <a:noFill/>
          <a:prstDash val="solid"/>
        </a:ln>
        <a:effectLst/>
      </dgm:spPr>
      <dgm:t>
        <a:bodyPr/>
        <a:lstStyle/>
        <a:p>
          <a:r>
            <a:rPr lang="pt-BR" sz="1200" b="1" noProof="0" dirty="0">
              <a:solidFill>
                <a:srgbClr val="FFFFFF"/>
              </a:solidFill>
              <a:latin typeface="EYInterstate Light" panose="02000506000000020004" pitchFamily="2" charset="0"/>
              <a:ea typeface="+mn-ea"/>
              <a:cs typeface="+mn-cs"/>
            </a:rPr>
            <a:t>SIMPLIFICAÇÃO</a:t>
          </a:r>
        </a:p>
      </dgm:t>
    </dgm:pt>
    <dgm:pt modelId="{F455E96C-4383-4BD4-940F-16955F8C61AE}" type="parTrans" cxnId="{A2C08930-B9BF-4132-8490-D0E8639EEB7B}">
      <dgm:prSet/>
      <dgm:spPr/>
      <dgm:t>
        <a:bodyPr/>
        <a:lstStyle/>
        <a:p>
          <a:endParaRPr lang="en-US" sz="1200">
            <a:latin typeface="EYInterstate Light" panose="02000506000000020004" pitchFamily="2" charset="0"/>
          </a:endParaRPr>
        </a:p>
      </dgm:t>
    </dgm:pt>
    <dgm:pt modelId="{7B257215-F7B2-4905-98EE-73C27244B547}" type="sibTrans" cxnId="{A2C08930-B9BF-4132-8490-D0E8639EEB7B}">
      <dgm:prSet/>
      <dgm:spPr/>
      <dgm:t>
        <a:bodyPr/>
        <a:lstStyle/>
        <a:p>
          <a:endParaRPr lang="en-US" sz="1200">
            <a:latin typeface="EYInterstate Light" panose="02000506000000020004" pitchFamily="2" charset="0"/>
          </a:endParaRPr>
        </a:p>
      </dgm:t>
    </dgm:pt>
    <dgm:pt modelId="{918EEDDE-588F-4ED4-8C58-A8D434CB6EA8}">
      <dgm:prSet custT="1"/>
      <dgm:spPr>
        <a:xfrm>
          <a:off x="7921598" y="691040"/>
          <a:ext cx="1681539" cy="2927928"/>
        </a:xfrm>
        <a:solidFill>
          <a:srgbClr val="FFFFFF">
            <a:lumMod val="95000"/>
            <a:alpha val="90000"/>
          </a:srgbClr>
        </a:solidFill>
        <a:ln w="19050" cap="flat" cmpd="sng" algn="ctr">
          <a:noFill/>
          <a:prstDash val="solid"/>
        </a:ln>
        <a:effectLst/>
      </dgm:spPr>
      <dgm:t>
        <a:bodyPr/>
        <a:lstStyle/>
        <a:p>
          <a:r>
            <a:rPr lang="pt-BR" sz="1200" b="0" noProof="0" dirty="0">
              <a:solidFill>
                <a:srgbClr val="000000"/>
              </a:solidFill>
              <a:latin typeface="EYInterstate Light" panose="02000506000000020004" pitchFamily="2" charset="0"/>
              <a:ea typeface="+mn-ea"/>
              <a:cs typeface="+mn-cs"/>
            </a:rPr>
            <a:t>Total Integração com Finanças, Equipes, Ativos Fixos, Contas a Pagar, Inventários</a:t>
          </a:r>
        </a:p>
      </dgm:t>
    </dgm:pt>
    <dgm:pt modelId="{20242802-C804-4D26-B2B3-B4E6FBE53AF4}" type="parTrans" cxnId="{B9EDD97E-4343-4FB0-89F5-9699335681A7}">
      <dgm:prSet/>
      <dgm:spPr/>
      <dgm:t>
        <a:bodyPr/>
        <a:lstStyle/>
        <a:p>
          <a:endParaRPr lang="en-US" sz="1200">
            <a:latin typeface="EYInterstate Light" panose="02000506000000020004" pitchFamily="2" charset="0"/>
          </a:endParaRPr>
        </a:p>
      </dgm:t>
    </dgm:pt>
    <dgm:pt modelId="{929E31CD-FC27-4E2B-BEDE-1FF6A7E5A5A3}" type="sibTrans" cxnId="{B9EDD97E-4343-4FB0-89F5-9699335681A7}">
      <dgm:prSet/>
      <dgm:spPr/>
      <dgm:t>
        <a:bodyPr/>
        <a:lstStyle/>
        <a:p>
          <a:endParaRPr lang="en-US" sz="1200">
            <a:latin typeface="EYInterstate Light" panose="02000506000000020004" pitchFamily="2" charset="0"/>
          </a:endParaRPr>
        </a:p>
      </dgm:t>
    </dgm:pt>
    <dgm:pt modelId="{999FABFD-7724-4CF9-A9AD-7C5D0B3E9D86}">
      <dgm:prSet custT="1"/>
      <dgm:spPr>
        <a:xfrm>
          <a:off x="7921598" y="691040"/>
          <a:ext cx="1681539" cy="2927928"/>
        </a:xfrm>
        <a:solidFill>
          <a:srgbClr val="FFFFFF">
            <a:lumMod val="95000"/>
            <a:alpha val="90000"/>
          </a:srgbClr>
        </a:solidFill>
        <a:ln w="19050" cap="flat" cmpd="sng" algn="ctr">
          <a:noFill/>
          <a:prstDash val="solid"/>
        </a:ln>
        <a:effectLst/>
      </dgm:spPr>
      <dgm:t>
        <a:bodyPr/>
        <a:lstStyle/>
        <a:p>
          <a:r>
            <a:rPr lang="pt-BR" sz="1200" b="0" noProof="0" dirty="0" smtClean="0">
              <a:solidFill>
                <a:srgbClr val="000000"/>
              </a:solidFill>
              <a:latin typeface="EYInterstate Light" panose="02000506000000020004" pitchFamily="2" charset="0"/>
              <a:ea typeface="+mn-ea"/>
              <a:cs typeface="+mn-cs"/>
            </a:rPr>
            <a:t>Adoção rápida </a:t>
          </a:r>
          <a:r>
            <a:rPr lang="pt-BR" sz="1200" b="0" noProof="0" dirty="0">
              <a:solidFill>
                <a:srgbClr val="000000"/>
              </a:solidFill>
              <a:latin typeface="EYInterstate Light" panose="02000506000000020004" pitchFamily="2" charset="0"/>
              <a:ea typeface="+mn-ea"/>
              <a:cs typeface="+mn-cs"/>
            </a:rPr>
            <a:t>e alto nível de configuração</a:t>
          </a:r>
        </a:p>
      </dgm:t>
    </dgm:pt>
    <dgm:pt modelId="{6D968B74-2495-42F0-B0B1-38EF3B2EA6B4}" type="parTrans" cxnId="{DC5A590E-4198-455F-A7BA-ED7BDC2FF41B}">
      <dgm:prSet/>
      <dgm:spPr/>
      <dgm:t>
        <a:bodyPr/>
        <a:lstStyle/>
        <a:p>
          <a:endParaRPr lang="en-US" sz="1200">
            <a:latin typeface="EYInterstate Light" panose="02000506000000020004" pitchFamily="2" charset="0"/>
          </a:endParaRPr>
        </a:p>
      </dgm:t>
    </dgm:pt>
    <dgm:pt modelId="{486E7A02-65CD-4C7D-AD32-F1D9617313EE}" type="sibTrans" cxnId="{DC5A590E-4198-455F-A7BA-ED7BDC2FF41B}">
      <dgm:prSet/>
      <dgm:spPr/>
      <dgm:t>
        <a:bodyPr/>
        <a:lstStyle/>
        <a:p>
          <a:endParaRPr lang="en-US" sz="1200">
            <a:latin typeface="EYInterstate Light" panose="02000506000000020004" pitchFamily="2" charset="0"/>
          </a:endParaRPr>
        </a:p>
      </dgm:t>
    </dgm:pt>
    <dgm:pt modelId="{14192D9F-3EF6-4866-8CA3-C0B4A9B8EBF3}">
      <dgm:prSet custT="1"/>
      <dgm:spPr>
        <a:xfrm>
          <a:off x="7921598" y="691040"/>
          <a:ext cx="1681539" cy="2927928"/>
        </a:xfrm>
        <a:solidFill>
          <a:srgbClr val="FFFFFF">
            <a:lumMod val="95000"/>
            <a:alpha val="90000"/>
          </a:srgbClr>
        </a:solidFill>
        <a:ln w="19050" cap="flat" cmpd="sng" algn="ctr">
          <a:noFill/>
          <a:prstDash val="solid"/>
        </a:ln>
        <a:effectLst/>
      </dgm:spPr>
      <dgm:t>
        <a:bodyPr/>
        <a:lstStyle/>
        <a:p>
          <a:r>
            <a:rPr lang="pt-BR" sz="1200" b="0" noProof="0" dirty="0">
              <a:solidFill>
                <a:srgbClr val="000000"/>
              </a:solidFill>
              <a:latin typeface="EYInterstate Light" panose="02000506000000020004" pitchFamily="2" charset="0"/>
              <a:ea typeface="+mn-ea"/>
              <a:cs typeface="+mn-cs"/>
            </a:rPr>
            <a:t>Implantação flexível: </a:t>
          </a:r>
          <a:r>
            <a:rPr lang="es-MX" sz="1200" b="0" noProof="0" dirty="0">
              <a:solidFill>
                <a:srgbClr val="000000"/>
              </a:solidFill>
              <a:latin typeface="EYInterstate Light" panose="02000506000000020004" pitchFamily="2" charset="0"/>
              <a:ea typeface="+mn-ea"/>
              <a:cs typeface="+mn-cs"/>
            </a:rPr>
            <a:t>Cloud, </a:t>
          </a:r>
          <a:r>
            <a:rPr lang="en-US" sz="1200" b="0" noProof="0" dirty="0">
              <a:solidFill>
                <a:srgbClr val="000000"/>
              </a:solidFill>
              <a:latin typeface="EYInterstate Light" panose="02000506000000020004" pitchFamily="2" charset="0"/>
              <a:ea typeface="+mn-ea"/>
              <a:cs typeface="+mn-cs"/>
            </a:rPr>
            <a:t>On-Premise</a:t>
          </a:r>
          <a:r>
            <a:rPr lang="es-MX" sz="1200" b="0" noProof="0" dirty="0">
              <a:solidFill>
                <a:srgbClr val="000000"/>
              </a:solidFill>
              <a:latin typeface="EYInterstate Light" panose="02000506000000020004" pitchFamily="2" charset="0"/>
              <a:ea typeface="+mn-ea"/>
              <a:cs typeface="+mn-cs"/>
            </a:rPr>
            <a:t> o Híbrido</a:t>
          </a:r>
        </a:p>
      </dgm:t>
    </dgm:pt>
    <dgm:pt modelId="{285AAAB5-A261-4925-9431-0D36D46FB006}" type="parTrans" cxnId="{6C15E982-98FE-4E3A-8107-6819278164C4}">
      <dgm:prSet/>
      <dgm:spPr/>
      <dgm:t>
        <a:bodyPr/>
        <a:lstStyle/>
        <a:p>
          <a:endParaRPr lang="en-US" sz="1200">
            <a:latin typeface="EYInterstate Light" panose="02000506000000020004" pitchFamily="2" charset="0"/>
          </a:endParaRPr>
        </a:p>
      </dgm:t>
    </dgm:pt>
    <dgm:pt modelId="{28AA9D6A-AC3F-4DDB-8E9C-64D03CB199CC}" type="sibTrans" cxnId="{6C15E982-98FE-4E3A-8107-6819278164C4}">
      <dgm:prSet/>
      <dgm:spPr/>
      <dgm:t>
        <a:bodyPr/>
        <a:lstStyle/>
        <a:p>
          <a:endParaRPr lang="en-US" sz="1200">
            <a:latin typeface="EYInterstate Light" panose="02000506000000020004" pitchFamily="2" charset="0"/>
          </a:endParaRPr>
        </a:p>
      </dgm:t>
    </dgm:pt>
    <dgm:pt modelId="{9FD9928F-E90E-4FFB-8362-C429EC74ABA6}">
      <dgm:prSet phldrT="[Text]" custT="1"/>
      <dgm:spPr>
        <a:xfrm>
          <a:off x="2977" y="691040"/>
          <a:ext cx="1681539" cy="2927928"/>
        </a:xfrm>
        <a:solidFill>
          <a:srgbClr val="FFFFFF">
            <a:lumMod val="95000"/>
            <a:alpha val="90000"/>
          </a:srgbClr>
        </a:solidFill>
        <a:ln w="19050" cap="flat" cmpd="sng" algn="ctr">
          <a:noFill/>
          <a:prstDash val="solid"/>
        </a:ln>
        <a:effectLst/>
      </dgm:spPr>
      <dgm:t>
        <a:bodyPr/>
        <a:lstStyle/>
        <a:p>
          <a:endParaRPr lang="es-MX" sz="1200" noProof="0" dirty="0">
            <a:solidFill>
              <a:srgbClr val="000000"/>
            </a:solidFill>
            <a:latin typeface="EYInterstate Light" panose="02000506000000020004" pitchFamily="2" charset="0"/>
            <a:ea typeface="+mn-ea"/>
            <a:cs typeface="+mn-cs"/>
          </a:endParaRPr>
        </a:p>
      </dgm:t>
    </dgm:pt>
    <dgm:pt modelId="{37DFDFBC-29C6-4DC1-B578-339444A0165A}" type="parTrans" cxnId="{B471F276-1151-4FE8-B440-B970E773AE1D}">
      <dgm:prSet/>
      <dgm:spPr/>
      <dgm:t>
        <a:bodyPr/>
        <a:lstStyle/>
        <a:p>
          <a:endParaRPr lang="en-US" sz="1200">
            <a:latin typeface="EYInterstate Light" panose="02000506000000020004" pitchFamily="2" charset="0"/>
          </a:endParaRPr>
        </a:p>
      </dgm:t>
    </dgm:pt>
    <dgm:pt modelId="{A5D4AC8E-DEDC-4A42-9F6D-EC48F7951992}" type="sibTrans" cxnId="{B471F276-1151-4FE8-B440-B970E773AE1D}">
      <dgm:prSet/>
      <dgm:spPr/>
      <dgm:t>
        <a:bodyPr/>
        <a:lstStyle/>
        <a:p>
          <a:endParaRPr lang="en-US" sz="1200">
            <a:latin typeface="EYInterstate Light" panose="02000506000000020004" pitchFamily="2" charset="0"/>
          </a:endParaRPr>
        </a:p>
      </dgm:t>
    </dgm:pt>
    <dgm:pt modelId="{961A82E1-58FE-4855-85EC-5CBCC309397E}">
      <dgm:prSet custT="1"/>
      <dgm:spPr>
        <a:xfrm>
          <a:off x="1919932" y="691040"/>
          <a:ext cx="1932340" cy="2927928"/>
        </a:xfrm>
        <a:solidFill>
          <a:srgbClr val="FFFFFF">
            <a:lumMod val="95000"/>
            <a:alpha val="90000"/>
          </a:srgbClr>
        </a:solidFill>
        <a:ln w="19050" cap="flat" cmpd="sng" algn="ctr">
          <a:noFill/>
          <a:prstDash val="solid"/>
        </a:ln>
        <a:effectLst/>
      </dgm:spPr>
      <dgm:t>
        <a:bodyPr/>
        <a:lstStyle/>
        <a:p>
          <a:endParaRPr lang="es-MX" sz="1200" noProof="0" dirty="0">
            <a:solidFill>
              <a:srgbClr val="000000"/>
            </a:solidFill>
            <a:latin typeface="EYInterstate Light" panose="02000506000000020004" pitchFamily="2" charset="0"/>
            <a:ea typeface="+mn-ea"/>
            <a:cs typeface="+mn-cs"/>
          </a:endParaRPr>
        </a:p>
      </dgm:t>
    </dgm:pt>
    <dgm:pt modelId="{9158A83E-9080-45CC-BFA4-9D7B258200D8}" type="parTrans" cxnId="{4ABFDD8C-1C19-4B9A-9A65-CDD31D83E08A}">
      <dgm:prSet/>
      <dgm:spPr/>
      <dgm:t>
        <a:bodyPr/>
        <a:lstStyle/>
        <a:p>
          <a:endParaRPr lang="en-US" sz="1200">
            <a:latin typeface="EYInterstate Light" panose="02000506000000020004" pitchFamily="2" charset="0"/>
          </a:endParaRPr>
        </a:p>
      </dgm:t>
    </dgm:pt>
    <dgm:pt modelId="{33FF6E32-EC97-4B17-B2B1-F8F034244851}" type="sibTrans" cxnId="{4ABFDD8C-1C19-4B9A-9A65-CDD31D83E08A}">
      <dgm:prSet/>
      <dgm:spPr/>
      <dgm:t>
        <a:bodyPr/>
        <a:lstStyle/>
        <a:p>
          <a:endParaRPr lang="en-US" sz="1200">
            <a:latin typeface="EYInterstate Light" panose="02000506000000020004" pitchFamily="2" charset="0"/>
          </a:endParaRPr>
        </a:p>
      </dgm:t>
    </dgm:pt>
    <dgm:pt modelId="{1DAF7E67-BEDA-4CE9-95A1-1519450F530F}">
      <dgm:prSet custT="1"/>
      <dgm:spPr>
        <a:xfrm>
          <a:off x="6004643" y="691040"/>
          <a:ext cx="1681539" cy="2927928"/>
        </a:xfrm>
        <a:solidFill>
          <a:srgbClr val="FFFFFF">
            <a:lumMod val="95000"/>
            <a:alpha val="90000"/>
          </a:srgbClr>
        </a:solidFill>
        <a:ln w="19050" cap="flat" cmpd="sng" algn="ctr">
          <a:noFill/>
          <a:prstDash val="solid"/>
        </a:ln>
        <a:effectLst/>
      </dgm:spPr>
      <dgm:t>
        <a:bodyPr/>
        <a:lstStyle/>
        <a:p>
          <a:pPr marL="88900" lvl="1" indent="-87313" defTabSz="444500">
            <a:lnSpc>
              <a:spcPct val="90000"/>
            </a:lnSpc>
            <a:spcBef>
              <a:spcPct val="0"/>
            </a:spcBef>
            <a:spcAft>
              <a:spcPct val="15000"/>
            </a:spcAft>
            <a:buNone/>
          </a:pPr>
          <a:endParaRPr lang="es-MX" sz="1200" noProof="0" dirty="0">
            <a:solidFill>
              <a:srgbClr val="000000"/>
            </a:solidFill>
            <a:latin typeface="EYInterstate Light" panose="02000506000000020004" pitchFamily="2" charset="0"/>
            <a:ea typeface="+mn-ea"/>
            <a:cs typeface="+mn-cs"/>
          </a:endParaRPr>
        </a:p>
      </dgm:t>
    </dgm:pt>
    <dgm:pt modelId="{A56CFF80-22BE-4C90-AA5B-683EC7D618A9}" type="parTrans" cxnId="{108BE227-D91E-4DE6-A0B7-902F3DAA6629}">
      <dgm:prSet/>
      <dgm:spPr/>
      <dgm:t>
        <a:bodyPr/>
        <a:lstStyle/>
        <a:p>
          <a:endParaRPr lang="en-US" sz="1200">
            <a:latin typeface="EYInterstate Light" panose="02000506000000020004" pitchFamily="2" charset="0"/>
          </a:endParaRPr>
        </a:p>
      </dgm:t>
    </dgm:pt>
    <dgm:pt modelId="{697C72E5-4A60-43DC-9CF0-180E1DA20423}" type="sibTrans" cxnId="{108BE227-D91E-4DE6-A0B7-902F3DAA6629}">
      <dgm:prSet/>
      <dgm:spPr/>
      <dgm:t>
        <a:bodyPr/>
        <a:lstStyle/>
        <a:p>
          <a:endParaRPr lang="en-US" sz="1200">
            <a:latin typeface="EYInterstate Light" panose="02000506000000020004" pitchFamily="2" charset="0"/>
          </a:endParaRPr>
        </a:p>
      </dgm:t>
    </dgm:pt>
    <dgm:pt modelId="{01BCE560-5B71-4947-A148-F5B3C27F9B9E}">
      <dgm:prSet custT="1"/>
      <dgm:spPr>
        <a:xfrm>
          <a:off x="7921598" y="691040"/>
          <a:ext cx="1681539" cy="2927928"/>
        </a:xfrm>
        <a:solidFill>
          <a:srgbClr val="FFFFFF">
            <a:lumMod val="95000"/>
            <a:alpha val="90000"/>
          </a:srgbClr>
        </a:solidFill>
        <a:ln w="19050" cap="flat" cmpd="sng" algn="ctr">
          <a:noFill/>
          <a:prstDash val="solid"/>
        </a:ln>
        <a:effectLst/>
      </dgm:spPr>
      <dgm:t>
        <a:bodyPr/>
        <a:lstStyle/>
        <a:p>
          <a:endParaRPr lang="es-MX" sz="1200" b="0" noProof="0" dirty="0">
            <a:solidFill>
              <a:srgbClr val="000000"/>
            </a:solidFill>
            <a:latin typeface="EYInterstate Light" panose="02000506000000020004" pitchFamily="2" charset="0"/>
            <a:ea typeface="+mn-ea"/>
            <a:cs typeface="+mn-cs"/>
          </a:endParaRPr>
        </a:p>
      </dgm:t>
    </dgm:pt>
    <dgm:pt modelId="{B8F59A7D-19D3-4F52-AD5E-09552B85DC3F}" type="parTrans" cxnId="{FD282726-C977-46F9-9609-E3AF8A695309}">
      <dgm:prSet/>
      <dgm:spPr/>
      <dgm:t>
        <a:bodyPr/>
        <a:lstStyle/>
        <a:p>
          <a:endParaRPr lang="en-US" sz="1200">
            <a:latin typeface="EYInterstate Light" panose="02000506000000020004" pitchFamily="2" charset="0"/>
          </a:endParaRPr>
        </a:p>
      </dgm:t>
    </dgm:pt>
    <dgm:pt modelId="{0A20386C-ADD6-4A1A-A100-843397894F92}" type="sibTrans" cxnId="{FD282726-C977-46F9-9609-E3AF8A695309}">
      <dgm:prSet/>
      <dgm:spPr/>
      <dgm:t>
        <a:bodyPr/>
        <a:lstStyle/>
        <a:p>
          <a:endParaRPr lang="en-US" sz="1200">
            <a:latin typeface="EYInterstate Light" panose="02000506000000020004" pitchFamily="2" charset="0"/>
          </a:endParaRPr>
        </a:p>
      </dgm:t>
    </dgm:pt>
    <dgm:pt modelId="{68DAF238-356C-4F06-9751-0D2DC4711168}">
      <dgm:prSet custT="1"/>
      <dgm:spPr>
        <a:xfrm>
          <a:off x="7921598" y="691040"/>
          <a:ext cx="1681539" cy="2927928"/>
        </a:xfrm>
        <a:solidFill>
          <a:srgbClr val="FFFFFF">
            <a:lumMod val="95000"/>
            <a:alpha val="90000"/>
          </a:srgbClr>
        </a:solidFill>
        <a:ln w="19050" cap="flat" cmpd="sng" algn="ctr">
          <a:noFill/>
          <a:prstDash val="solid"/>
        </a:ln>
        <a:effectLst/>
      </dgm:spPr>
      <dgm:t>
        <a:bodyPr/>
        <a:lstStyle/>
        <a:p>
          <a:endParaRPr lang="es-MX" sz="1200" b="0" noProof="0" dirty="0">
            <a:solidFill>
              <a:srgbClr val="000000"/>
            </a:solidFill>
            <a:latin typeface="EYInterstate Light" panose="02000506000000020004" pitchFamily="2" charset="0"/>
            <a:ea typeface="+mn-ea"/>
            <a:cs typeface="+mn-cs"/>
          </a:endParaRPr>
        </a:p>
      </dgm:t>
    </dgm:pt>
    <dgm:pt modelId="{1C6D62FE-1C4C-489D-9C37-40AA1E13ED25}" type="parTrans" cxnId="{45AB7215-CECA-4FCD-9553-9AB45005FDFA}">
      <dgm:prSet/>
      <dgm:spPr/>
      <dgm:t>
        <a:bodyPr/>
        <a:lstStyle/>
        <a:p>
          <a:endParaRPr lang="en-US" sz="1200">
            <a:latin typeface="EYInterstate Light" panose="02000506000000020004" pitchFamily="2" charset="0"/>
          </a:endParaRPr>
        </a:p>
      </dgm:t>
    </dgm:pt>
    <dgm:pt modelId="{2610C0A7-EE44-4797-AEF0-373342F07BAE}" type="sibTrans" cxnId="{45AB7215-CECA-4FCD-9553-9AB45005FDFA}">
      <dgm:prSet/>
      <dgm:spPr/>
      <dgm:t>
        <a:bodyPr/>
        <a:lstStyle/>
        <a:p>
          <a:endParaRPr lang="en-US" sz="1200">
            <a:latin typeface="EYInterstate Light" panose="02000506000000020004" pitchFamily="2" charset="0"/>
          </a:endParaRPr>
        </a:p>
      </dgm:t>
    </dgm:pt>
    <dgm:pt modelId="{0C759A14-B308-42F6-BC45-620F01C48427}" type="pres">
      <dgm:prSet presAssocID="{11A180DC-91B3-417A-B2EC-359AC5DD10E4}" presName="Name0" presStyleCnt="0">
        <dgm:presLayoutVars>
          <dgm:dir/>
          <dgm:animLvl val="lvl"/>
          <dgm:resizeHandles val="exact"/>
        </dgm:presLayoutVars>
      </dgm:prSet>
      <dgm:spPr/>
      <dgm:t>
        <a:bodyPr/>
        <a:lstStyle/>
        <a:p>
          <a:endParaRPr lang="pt-BR"/>
        </a:p>
      </dgm:t>
    </dgm:pt>
    <dgm:pt modelId="{51649838-1092-4920-BFD6-D542EC23914E}" type="pres">
      <dgm:prSet presAssocID="{52BC592F-9EFB-4FBD-B2DB-4FF8878DA1B8}" presName="composite" presStyleCnt="0"/>
      <dgm:spPr/>
    </dgm:pt>
    <dgm:pt modelId="{E84282B7-DA4E-4AFF-BC19-89E9EBE4D105}" type="pres">
      <dgm:prSet presAssocID="{52BC592F-9EFB-4FBD-B2DB-4FF8878DA1B8}" presName="parTx" presStyleLbl="alignNode1" presStyleIdx="0" presStyleCnt="5">
        <dgm:presLayoutVars>
          <dgm:chMax val="0"/>
          <dgm:chPref val="0"/>
          <dgm:bulletEnabled val="1"/>
        </dgm:presLayoutVars>
      </dgm:prSet>
      <dgm:spPr>
        <a:prstGeom prst="round2SameRect">
          <a:avLst/>
        </a:prstGeom>
      </dgm:spPr>
      <dgm:t>
        <a:bodyPr/>
        <a:lstStyle/>
        <a:p>
          <a:endParaRPr lang="pt-BR"/>
        </a:p>
      </dgm:t>
    </dgm:pt>
    <dgm:pt modelId="{D6816318-5B8B-4D54-BFEE-8569F64543BA}" type="pres">
      <dgm:prSet presAssocID="{52BC592F-9EFB-4FBD-B2DB-4FF8878DA1B8}" presName="desTx" presStyleLbl="alignAccFollowNode1" presStyleIdx="0" presStyleCnt="5">
        <dgm:presLayoutVars>
          <dgm:bulletEnabled val="1"/>
        </dgm:presLayoutVars>
      </dgm:prSet>
      <dgm:spPr>
        <a:prstGeom prst="rect">
          <a:avLst/>
        </a:prstGeom>
      </dgm:spPr>
      <dgm:t>
        <a:bodyPr/>
        <a:lstStyle/>
        <a:p>
          <a:endParaRPr lang="pt-BR"/>
        </a:p>
      </dgm:t>
    </dgm:pt>
    <dgm:pt modelId="{82E6B65D-0E56-4EF2-BAE5-30F5A602EC46}" type="pres">
      <dgm:prSet presAssocID="{614A8215-827B-4FC6-AE26-58DD66F4441A}" presName="space" presStyleCnt="0"/>
      <dgm:spPr/>
    </dgm:pt>
    <dgm:pt modelId="{A5BAF1FA-DA1F-4944-BD70-02F3D4EE8888}" type="pres">
      <dgm:prSet presAssocID="{36FBB564-6986-4BC5-A3D2-A732197C6786}" presName="composite" presStyleCnt="0"/>
      <dgm:spPr/>
    </dgm:pt>
    <dgm:pt modelId="{FCC3E04D-F070-4B09-B7CC-425A0268B5C9}" type="pres">
      <dgm:prSet presAssocID="{36FBB564-6986-4BC5-A3D2-A732197C6786}" presName="parTx" presStyleLbl="alignNode1" presStyleIdx="1" presStyleCnt="5" custScaleX="111918">
        <dgm:presLayoutVars>
          <dgm:chMax val="0"/>
          <dgm:chPref val="0"/>
          <dgm:bulletEnabled val="1"/>
        </dgm:presLayoutVars>
      </dgm:prSet>
      <dgm:spPr>
        <a:prstGeom prst="round2SameRect">
          <a:avLst/>
        </a:prstGeom>
      </dgm:spPr>
      <dgm:t>
        <a:bodyPr/>
        <a:lstStyle/>
        <a:p>
          <a:endParaRPr lang="pt-BR"/>
        </a:p>
      </dgm:t>
    </dgm:pt>
    <dgm:pt modelId="{FD3BCA85-BAAF-4059-9A00-0ECD38EF566F}" type="pres">
      <dgm:prSet presAssocID="{36FBB564-6986-4BC5-A3D2-A732197C6786}" presName="desTx" presStyleLbl="alignAccFollowNode1" presStyleIdx="1" presStyleCnt="5" custScaleX="114915">
        <dgm:presLayoutVars>
          <dgm:bulletEnabled val="1"/>
        </dgm:presLayoutVars>
      </dgm:prSet>
      <dgm:spPr>
        <a:prstGeom prst="rect">
          <a:avLst/>
        </a:prstGeom>
      </dgm:spPr>
      <dgm:t>
        <a:bodyPr/>
        <a:lstStyle/>
        <a:p>
          <a:endParaRPr lang="pt-BR"/>
        </a:p>
      </dgm:t>
    </dgm:pt>
    <dgm:pt modelId="{6A4B8484-047F-4892-8333-302BB5F8207E}" type="pres">
      <dgm:prSet presAssocID="{617D33BB-2116-47DE-995B-6FB0A15EB45C}" presName="space" presStyleCnt="0"/>
      <dgm:spPr/>
    </dgm:pt>
    <dgm:pt modelId="{D0CFF5A7-F136-495D-BDEC-3C133E9D9DBA}" type="pres">
      <dgm:prSet presAssocID="{49894E82-915B-474C-BB09-79B84214E46B}" presName="composite" presStyleCnt="0"/>
      <dgm:spPr/>
    </dgm:pt>
    <dgm:pt modelId="{1AE37179-CECE-40C2-8FDF-04C5218CB373}" type="pres">
      <dgm:prSet presAssocID="{49894E82-915B-474C-BB09-79B84214E46B}" presName="parTx" presStyleLbl="alignNode1" presStyleIdx="2" presStyleCnt="5">
        <dgm:presLayoutVars>
          <dgm:chMax val="0"/>
          <dgm:chPref val="0"/>
          <dgm:bulletEnabled val="1"/>
        </dgm:presLayoutVars>
      </dgm:prSet>
      <dgm:spPr>
        <a:prstGeom prst="round2SameRect">
          <a:avLst/>
        </a:prstGeom>
      </dgm:spPr>
      <dgm:t>
        <a:bodyPr/>
        <a:lstStyle/>
        <a:p>
          <a:endParaRPr lang="pt-BR"/>
        </a:p>
      </dgm:t>
    </dgm:pt>
    <dgm:pt modelId="{CA25628A-7105-4AD2-B179-1508993410F9}" type="pres">
      <dgm:prSet presAssocID="{49894E82-915B-474C-BB09-79B84214E46B}" presName="desTx" presStyleLbl="alignAccFollowNode1" presStyleIdx="2" presStyleCnt="5">
        <dgm:presLayoutVars>
          <dgm:bulletEnabled val="1"/>
        </dgm:presLayoutVars>
      </dgm:prSet>
      <dgm:spPr>
        <a:prstGeom prst="rect">
          <a:avLst/>
        </a:prstGeom>
      </dgm:spPr>
      <dgm:t>
        <a:bodyPr/>
        <a:lstStyle/>
        <a:p>
          <a:endParaRPr lang="pt-BR"/>
        </a:p>
      </dgm:t>
    </dgm:pt>
    <dgm:pt modelId="{13A137A0-B33D-44ED-8333-FD9855B7A19B}" type="pres">
      <dgm:prSet presAssocID="{BC8E4686-F08D-4D6B-BECE-4A2169988E7F}" presName="space" presStyleCnt="0"/>
      <dgm:spPr/>
    </dgm:pt>
    <dgm:pt modelId="{74882452-DB28-4B37-A5C6-B316C6E5477F}" type="pres">
      <dgm:prSet presAssocID="{B2B318C2-0D46-49F6-965F-51AC9307D97B}" presName="composite" presStyleCnt="0"/>
      <dgm:spPr/>
    </dgm:pt>
    <dgm:pt modelId="{58B147EC-B8B4-48EB-BBA2-52CDF9971398}" type="pres">
      <dgm:prSet presAssocID="{B2B318C2-0D46-49F6-965F-51AC9307D97B}" presName="parTx" presStyleLbl="alignNode1" presStyleIdx="3" presStyleCnt="5">
        <dgm:presLayoutVars>
          <dgm:chMax val="0"/>
          <dgm:chPref val="0"/>
          <dgm:bulletEnabled val="1"/>
        </dgm:presLayoutVars>
      </dgm:prSet>
      <dgm:spPr>
        <a:prstGeom prst="round2SameRect">
          <a:avLst/>
        </a:prstGeom>
      </dgm:spPr>
      <dgm:t>
        <a:bodyPr/>
        <a:lstStyle/>
        <a:p>
          <a:endParaRPr lang="pt-BR"/>
        </a:p>
      </dgm:t>
    </dgm:pt>
    <dgm:pt modelId="{51E80236-9F33-415D-BF63-84B1F4A87E25}" type="pres">
      <dgm:prSet presAssocID="{B2B318C2-0D46-49F6-965F-51AC9307D97B}" presName="desTx" presStyleLbl="alignAccFollowNode1" presStyleIdx="3" presStyleCnt="5">
        <dgm:presLayoutVars>
          <dgm:bulletEnabled val="1"/>
        </dgm:presLayoutVars>
      </dgm:prSet>
      <dgm:spPr>
        <a:prstGeom prst="rect">
          <a:avLst/>
        </a:prstGeom>
      </dgm:spPr>
      <dgm:t>
        <a:bodyPr/>
        <a:lstStyle/>
        <a:p>
          <a:endParaRPr lang="pt-BR"/>
        </a:p>
      </dgm:t>
    </dgm:pt>
    <dgm:pt modelId="{84A56091-E50D-46EA-B866-DBA9E6CDDA3F}" type="pres">
      <dgm:prSet presAssocID="{7B257215-F7B2-4905-98EE-73C27244B547}" presName="space" presStyleCnt="0"/>
      <dgm:spPr/>
    </dgm:pt>
    <dgm:pt modelId="{9210E4CE-FB00-47F0-BB78-A4426197CF10}" type="pres">
      <dgm:prSet presAssocID="{836C2851-00F5-477F-B79A-689D02C3ACD5}" presName="composite" presStyleCnt="0"/>
      <dgm:spPr/>
    </dgm:pt>
    <dgm:pt modelId="{33DA82A5-6E2B-48CD-A5C3-034A2A46F4A8}" type="pres">
      <dgm:prSet presAssocID="{836C2851-00F5-477F-B79A-689D02C3ACD5}" presName="parTx" presStyleLbl="alignNode1" presStyleIdx="4" presStyleCnt="5">
        <dgm:presLayoutVars>
          <dgm:chMax val="0"/>
          <dgm:chPref val="0"/>
          <dgm:bulletEnabled val="1"/>
        </dgm:presLayoutVars>
      </dgm:prSet>
      <dgm:spPr>
        <a:prstGeom prst="round2SameRect">
          <a:avLst/>
        </a:prstGeom>
      </dgm:spPr>
      <dgm:t>
        <a:bodyPr/>
        <a:lstStyle/>
        <a:p>
          <a:endParaRPr lang="pt-BR"/>
        </a:p>
      </dgm:t>
    </dgm:pt>
    <dgm:pt modelId="{905018FA-4A14-4A7E-931B-C26BFDB5CCDB}" type="pres">
      <dgm:prSet presAssocID="{836C2851-00F5-477F-B79A-689D02C3ACD5}" presName="desTx" presStyleLbl="alignAccFollowNode1" presStyleIdx="4" presStyleCnt="5">
        <dgm:presLayoutVars>
          <dgm:bulletEnabled val="1"/>
        </dgm:presLayoutVars>
      </dgm:prSet>
      <dgm:spPr>
        <a:prstGeom prst="rect">
          <a:avLst/>
        </a:prstGeom>
      </dgm:spPr>
      <dgm:t>
        <a:bodyPr/>
        <a:lstStyle/>
        <a:p>
          <a:endParaRPr lang="pt-BR"/>
        </a:p>
      </dgm:t>
    </dgm:pt>
  </dgm:ptLst>
  <dgm:cxnLst>
    <dgm:cxn modelId="{B9EDD97E-4343-4FB0-89F5-9699335681A7}" srcId="{836C2851-00F5-477F-B79A-689D02C3ACD5}" destId="{918EEDDE-588F-4ED4-8C58-A8D434CB6EA8}" srcOrd="0" destOrd="0" parTransId="{20242802-C804-4D26-B2B3-B4E6FBE53AF4}" sibTransId="{929E31CD-FC27-4E2B-BEDE-1FF6A7E5A5A3}"/>
    <dgm:cxn modelId="{4BA1BC1F-C300-4D9C-8235-AAAAA67DF01C}" type="presOf" srcId="{836C2851-00F5-477F-B79A-689D02C3ACD5}" destId="{33DA82A5-6E2B-48CD-A5C3-034A2A46F4A8}" srcOrd="0" destOrd="0" presId="urn:microsoft.com/office/officeart/2005/8/layout/hList1"/>
    <dgm:cxn modelId="{0A46579E-0D76-42BB-B275-F15982C5EC23}" type="presOf" srcId="{961A82E1-58FE-4855-85EC-5CBCC309397E}" destId="{FD3BCA85-BAAF-4059-9A00-0ECD38EF566F}" srcOrd="0" destOrd="2" presId="urn:microsoft.com/office/officeart/2005/8/layout/hList1"/>
    <dgm:cxn modelId="{ABE10A3D-2527-4A12-A2C0-F54DE99F8397}" type="presOf" srcId="{DEAC55CE-8D8E-412C-980D-2F895A4F5EBB}" destId="{FD3BCA85-BAAF-4059-9A00-0ECD38EF566F}" srcOrd="0" destOrd="1" presId="urn:microsoft.com/office/officeart/2005/8/layout/hList1"/>
    <dgm:cxn modelId="{92B94689-529A-4125-8738-0748B773FE01}" type="presOf" srcId="{68DAF238-356C-4F06-9751-0D2DC4711168}" destId="{905018FA-4A14-4A7E-931B-C26BFDB5CCDB}" srcOrd="0" destOrd="3" presId="urn:microsoft.com/office/officeart/2005/8/layout/hList1"/>
    <dgm:cxn modelId="{8268E6CB-0A09-4FF8-89D1-B0AB61862CBD}" srcId="{11A180DC-91B3-417A-B2EC-359AC5DD10E4}" destId="{52BC592F-9EFB-4FBD-B2DB-4FF8878DA1B8}" srcOrd="0" destOrd="0" parTransId="{C674F06D-1749-41BB-AC89-B3DAFF72560B}" sibTransId="{614A8215-827B-4FC6-AE26-58DD66F4441A}"/>
    <dgm:cxn modelId="{46CEED0D-AB8B-48A3-A4DC-F70D790D4688}" srcId="{36FBB564-6986-4BC5-A3D2-A732197C6786}" destId="{DEAC55CE-8D8E-412C-980D-2F895A4F5EBB}" srcOrd="1" destOrd="0" parTransId="{26B62665-FE94-4A8F-B0BD-88C772589772}" sibTransId="{663EA9F5-DDB3-4AD6-9D75-233FFDD969F0}"/>
    <dgm:cxn modelId="{D7408CA7-CABA-4A39-B9BD-1D2D7F49B086}" type="presOf" srcId="{15418010-10DD-4E53-A8E2-8823A95C7DDE}" destId="{51E80236-9F33-415D-BF63-84B1F4A87E25}" srcOrd="0" destOrd="3" presId="urn:microsoft.com/office/officeart/2005/8/layout/hList1"/>
    <dgm:cxn modelId="{12F8B97C-B911-4DE6-A3E8-9CB111C3C298}" type="presOf" srcId="{36FBB564-6986-4BC5-A3D2-A732197C6786}" destId="{FCC3E04D-F070-4B09-B7CC-425A0268B5C9}" srcOrd="0" destOrd="0" presId="urn:microsoft.com/office/officeart/2005/8/layout/hList1"/>
    <dgm:cxn modelId="{B471F276-1151-4FE8-B440-B970E773AE1D}" srcId="{52BC592F-9EFB-4FBD-B2DB-4FF8878DA1B8}" destId="{9FD9928F-E90E-4FFB-8362-C429EC74ABA6}" srcOrd="1" destOrd="0" parTransId="{37DFDFBC-29C6-4DC1-B578-339444A0165A}" sibTransId="{A5D4AC8E-DEDC-4A42-9F6D-EC48F7951992}"/>
    <dgm:cxn modelId="{108BE227-D91E-4DE6-A0B7-902F3DAA6629}" srcId="{B2B318C2-0D46-49F6-965F-51AC9307D97B}" destId="{1DAF7E67-BEDA-4CE9-95A1-1519450F530F}" srcOrd="2" destOrd="0" parTransId="{A56CFF80-22BE-4C90-AA5B-683EC7D618A9}" sibTransId="{697C72E5-4A60-43DC-9CF0-180E1DA20423}"/>
    <dgm:cxn modelId="{A2C08930-B9BF-4132-8490-D0E8639EEB7B}" srcId="{11A180DC-91B3-417A-B2EC-359AC5DD10E4}" destId="{B2B318C2-0D46-49F6-965F-51AC9307D97B}" srcOrd="3" destOrd="0" parTransId="{F455E96C-4383-4BD4-940F-16955F8C61AE}" sibTransId="{7B257215-F7B2-4905-98EE-73C27244B547}"/>
    <dgm:cxn modelId="{BCF09816-6F48-4DE1-875D-70606936828B}" type="presOf" srcId="{49894E82-915B-474C-BB09-79B84214E46B}" destId="{1AE37179-CECE-40C2-8FDF-04C5218CB373}" srcOrd="0" destOrd="0" presId="urn:microsoft.com/office/officeart/2005/8/layout/hList1"/>
    <dgm:cxn modelId="{D53E54C3-8781-4611-8169-050888137889}" type="presOf" srcId="{364CFA95-AD26-4B17-885B-BBB03BE3A248}" destId="{D6816318-5B8B-4D54-BFEE-8569F64543BA}" srcOrd="0" destOrd="2" presId="urn:microsoft.com/office/officeart/2005/8/layout/hList1"/>
    <dgm:cxn modelId="{5ACB734A-1499-44C3-800B-243A169B74C0}" type="presOf" srcId="{11A180DC-91B3-417A-B2EC-359AC5DD10E4}" destId="{0C759A14-B308-42F6-BC45-620F01C48427}" srcOrd="0" destOrd="0" presId="urn:microsoft.com/office/officeart/2005/8/layout/hList1"/>
    <dgm:cxn modelId="{E9E84319-43B0-4108-A8D8-6402994CCFA6}" type="presOf" srcId="{14192D9F-3EF6-4866-8CA3-C0B4A9B8EBF3}" destId="{905018FA-4A14-4A7E-931B-C26BFDB5CCDB}" srcOrd="0" destOrd="4" presId="urn:microsoft.com/office/officeart/2005/8/layout/hList1"/>
    <dgm:cxn modelId="{52F9BE17-A258-4270-8584-7A76BBC71D9B}" srcId="{11A180DC-91B3-417A-B2EC-359AC5DD10E4}" destId="{836C2851-00F5-477F-B79A-689D02C3ACD5}" srcOrd="4" destOrd="0" parTransId="{8287B728-B108-42E6-A6CC-BC17EDE8FC10}" sibTransId="{8F321754-E7C3-4D91-97E8-ED44DCD5617A}"/>
    <dgm:cxn modelId="{8E50E993-5943-47BC-85C6-C44E29F59AE5}" type="presOf" srcId="{1DAF7E67-BEDA-4CE9-95A1-1519450F530F}" destId="{51E80236-9F33-415D-BF63-84B1F4A87E25}" srcOrd="0" destOrd="2" presId="urn:microsoft.com/office/officeart/2005/8/layout/hList1"/>
    <dgm:cxn modelId="{9FBE1916-9A92-4D59-83C1-633431A70B3E}" type="presOf" srcId="{9FD9928F-E90E-4FFB-8362-C429EC74ABA6}" destId="{D6816318-5B8B-4D54-BFEE-8569F64543BA}" srcOrd="0" destOrd="1" presId="urn:microsoft.com/office/officeart/2005/8/layout/hList1"/>
    <dgm:cxn modelId="{F9A0D649-66B7-4EE7-96AA-98D8C4DAA5E8}" type="presOf" srcId="{B2B318C2-0D46-49F6-965F-51AC9307D97B}" destId="{58B147EC-B8B4-48EB-BBA2-52CDF9971398}" srcOrd="0" destOrd="0" presId="urn:microsoft.com/office/officeart/2005/8/layout/hList1"/>
    <dgm:cxn modelId="{DC8D66C9-6967-49A4-BD08-4A09CAD60D7A}" srcId="{36FBB564-6986-4BC5-A3D2-A732197C6786}" destId="{7B6E1D4D-1EDC-4F80-93AC-DC0DE99FAB5F}" srcOrd="0" destOrd="0" parTransId="{A2A87B5A-557C-460A-8814-70418C0A01C9}" sibTransId="{FBBC98B2-53C9-47B8-AD1B-DDD752BE0390}"/>
    <dgm:cxn modelId="{137618DD-DE71-49FE-9394-AEF06B889267}" srcId="{11A180DC-91B3-417A-B2EC-359AC5DD10E4}" destId="{36FBB564-6986-4BC5-A3D2-A732197C6786}" srcOrd="1" destOrd="0" parTransId="{4240AC0C-066C-4316-B4BE-2B5EF4BED7CF}" sibTransId="{617D33BB-2116-47DE-995B-6FB0A15EB45C}"/>
    <dgm:cxn modelId="{5022E1F6-F381-469F-A1B0-C241633C5E7C}" srcId="{11A180DC-91B3-417A-B2EC-359AC5DD10E4}" destId="{49894E82-915B-474C-BB09-79B84214E46B}" srcOrd="2" destOrd="0" parTransId="{8F3EC956-EE14-4809-B374-2B4B77411995}" sibTransId="{BC8E4686-F08D-4D6B-BECE-4A2169988E7F}"/>
    <dgm:cxn modelId="{1D397149-F575-4614-8E97-64B2E8B65BE3}" srcId="{36FBB564-6986-4BC5-A3D2-A732197C6786}" destId="{9829CD73-4744-4EA2-A409-482DCA743624}" srcOrd="3" destOrd="0" parTransId="{C6AF00E9-506B-47BC-B177-22D9F918B97C}" sibTransId="{2141B986-A0CB-4ED8-A5F0-E951ADA0FD58}"/>
    <dgm:cxn modelId="{199E7850-CFF7-431D-BA4D-55EE52835760}" type="presOf" srcId="{918EEDDE-588F-4ED4-8C58-A8D434CB6EA8}" destId="{905018FA-4A14-4A7E-931B-C26BFDB5CCDB}" srcOrd="0" destOrd="0" presId="urn:microsoft.com/office/officeart/2005/8/layout/hList1"/>
    <dgm:cxn modelId="{71837CF3-17B7-4632-82CA-8BE210084014}" srcId="{49894E82-915B-474C-BB09-79B84214E46B}" destId="{F7D0A072-FB57-422D-BBBD-B0A78D6E636D}" srcOrd="1" destOrd="0" parTransId="{4249C026-504B-4875-A4A1-38B031AC8449}" sibTransId="{C1FF638F-6362-4532-85BB-F9DD58264A53}"/>
    <dgm:cxn modelId="{6C15E982-98FE-4E3A-8107-6819278164C4}" srcId="{836C2851-00F5-477F-B79A-689D02C3ACD5}" destId="{14192D9F-3EF6-4866-8CA3-C0B4A9B8EBF3}" srcOrd="4" destOrd="0" parTransId="{285AAAB5-A261-4925-9431-0D36D46FB006}" sibTransId="{28AA9D6A-AC3F-4DDB-8E9C-64D03CB199CC}"/>
    <dgm:cxn modelId="{742BCDB3-7B5B-4744-A6BE-658F9A91C9C1}" type="presOf" srcId="{999FABFD-7724-4CF9-A9AD-7C5D0B3E9D86}" destId="{905018FA-4A14-4A7E-931B-C26BFDB5CCDB}" srcOrd="0" destOrd="2" presId="urn:microsoft.com/office/officeart/2005/8/layout/hList1"/>
    <dgm:cxn modelId="{E9AFE32A-A64B-48BA-8AEC-34FB014291E8}" type="presOf" srcId="{01BCE560-5B71-4947-A148-F5B3C27F9B9E}" destId="{905018FA-4A14-4A7E-931B-C26BFDB5CCDB}" srcOrd="0" destOrd="1" presId="urn:microsoft.com/office/officeart/2005/8/layout/hList1"/>
    <dgm:cxn modelId="{CDDD3338-4B43-444F-A96E-97DB6B56C0A6}" srcId="{49894E82-915B-474C-BB09-79B84214E46B}" destId="{F95C3086-1E13-4798-9129-3E282DE9459F}" srcOrd="0" destOrd="0" parTransId="{22ACA1D7-7617-4200-9AE7-3A8900D29660}" sibTransId="{E7E5F333-B10C-424E-9052-1F31498AC077}"/>
    <dgm:cxn modelId="{8FD8516B-4BE1-4A48-A2B0-3C9EA2A2C059}" type="presOf" srcId="{EF5F6CAE-AA8B-404F-9330-261DE11C2223}" destId="{51E80236-9F33-415D-BF63-84B1F4A87E25}" srcOrd="0" destOrd="1" presId="urn:microsoft.com/office/officeart/2005/8/layout/hList1"/>
    <dgm:cxn modelId="{4ABFDD8C-1C19-4B9A-9A65-CDD31D83E08A}" srcId="{36FBB564-6986-4BC5-A3D2-A732197C6786}" destId="{961A82E1-58FE-4855-85EC-5CBCC309397E}" srcOrd="2" destOrd="0" parTransId="{9158A83E-9080-45CC-BFA4-9D7B258200D8}" sibTransId="{33FF6E32-EC97-4B17-B2B1-F8F034244851}"/>
    <dgm:cxn modelId="{B13097B9-8F70-466A-B1EA-65B4AE025A6B}" srcId="{B2B318C2-0D46-49F6-965F-51AC9307D97B}" destId="{9ECC7BBA-80A3-454D-A6D9-9BAA50547604}" srcOrd="0" destOrd="0" parTransId="{9C4A8680-78D1-4AA2-814C-20B5CBAA2D90}" sibTransId="{75F67FEF-2AD2-46D0-9C41-08C3D0D17BF4}"/>
    <dgm:cxn modelId="{3E61E4C9-E931-4386-A6E0-6D8DEC148439}" srcId="{52BC592F-9EFB-4FBD-B2DB-4FF8878DA1B8}" destId="{F74145CF-98CF-463F-B44D-22D81CB67A4A}" srcOrd="0" destOrd="0" parTransId="{5B02F95F-7E58-4671-80BD-F33863F19956}" sibTransId="{3D9D6901-DDBC-4823-93CA-E20D1B5ADDF7}"/>
    <dgm:cxn modelId="{AACEF126-2484-4BEF-94F3-E42C4B81DA8D}" type="presOf" srcId="{F7D0A072-FB57-422D-BBBD-B0A78D6E636D}" destId="{CA25628A-7105-4AD2-B179-1508993410F9}" srcOrd="0" destOrd="1" presId="urn:microsoft.com/office/officeart/2005/8/layout/hList1"/>
    <dgm:cxn modelId="{DD3A0F5F-F93A-42EB-A1E8-7DA5D11D59D8}" type="presOf" srcId="{9ECC7BBA-80A3-454D-A6D9-9BAA50547604}" destId="{51E80236-9F33-415D-BF63-84B1F4A87E25}" srcOrd="0" destOrd="0" presId="urn:microsoft.com/office/officeart/2005/8/layout/hList1"/>
    <dgm:cxn modelId="{B693ADCE-972F-40A9-9CAE-176231BF94DD}" type="presOf" srcId="{F74145CF-98CF-463F-B44D-22D81CB67A4A}" destId="{D6816318-5B8B-4D54-BFEE-8569F64543BA}" srcOrd="0" destOrd="0" presId="urn:microsoft.com/office/officeart/2005/8/layout/hList1"/>
    <dgm:cxn modelId="{CF200953-A418-4A36-BC8A-5507884420E6}" type="presOf" srcId="{52BC592F-9EFB-4FBD-B2DB-4FF8878DA1B8}" destId="{E84282B7-DA4E-4AFF-BC19-89E9EBE4D105}" srcOrd="0" destOrd="0" presId="urn:microsoft.com/office/officeart/2005/8/layout/hList1"/>
    <dgm:cxn modelId="{452A1466-5F20-44D6-BB78-533C4EB170CB}" srcId="{B2B318C2-0D46-49F6-965F-51AC9307D97B}" destId="{EF5F6CAE-AA8B-404F-9330-261DE11C2223}" srcOrd="1" destOrd="0" parTransId="{E07D3BC4-DCD9-4529-B54C-93AB78C933EF}" sibTransId="{4900E6B9-AC5A-4840-8B2E-599C5931DBA2}"/>
    <dgm:cxn modelId="{86526129-B79D-44A2-A538-7E648FCDD1C9}" type="presOf" srcId="{F95C3086-1E13-4798-9129-3E282DE9459F}" destId="{CA25628A-7105-4AD2-B179-1508993410F9}" srcOrd="0" destOrd="0" presId="urn:microsoft.com/office/officeart/2005/8/layout/hList1"/>
    <dgm:cxn modelId="{FD282726-C977-46F9-9609-E3AF8A695309}" srcId="{836C2851-00F5-477F-B79A-689D02C3ACD5}" destId="{01BCE560-5B71-4947-A148-F5B3C27F9B9E}" srcOrd="1" destOrd="0" parTransId="{B8F59A7D-19D3-4F52-AD5E-09552B85DC3F}" sibTransId="{0A20386C-ADD6-4A1A-A100-843397894F92}"/>
    <dgm:cxn modelId="{CF957126-ABC3-4E6E-B53A-EAAD45B34CDE}" type="presOf" srcId="{7B6E1D4D-1EDC-4F80-93AC-DC0DE99FAB5F}" destId="{FD3BCA85-BAAF-4059-9A00-0ECD38EF566F}" srcOrd="0" destOrd="0" presId="urn:microsoft.com/office/officeart/2005/8/layout/hList1"/>
    <dgm:cxn modelId="{DC5A590E-4198-455F-A7BA-ED7BDC2FF41B}" srcId="{836C2851-00F5-477F-B79A-689D02C3ACD5}" destId="{999FABFD-7724-4CF9-A9AD-7C5D0B3E9D86}" srcOrd="2" destOrd="0" parTransId="{6D968B74-2495-42F0-B0B1-38EF3B2EA6B4}" sibTransId="{486E7A02-65CD-4C7D-AD32-F1D9617313EE}"/>
    <dgm:cxn modelId="{45AB7215-CECA-4FCD-9553-9AB45005FDFA}" srcId="{836C2851-00F5-477F-B79A-689D02C3ACD5}" destId="{68DAF238-356C-4F06-9751-0D2DC4711168}" srcOrd="3" destOrd="0" parTransId="{1C6D62FE-1C4C-489D-9C37-40AA1E13ED25}" sibTransId="{2610C0A7-EE44-4797-AEF0-373342F07BAE}"/>
    <dgm:cxn modelId="{EDF2F95D-2421-4D79-B3EA-1974586C6423}" srcId="{B2B318C2-0D46-49F6-965F-51AC9307D97B}" destId="{15418010-10DD-4E53-A8E2-8823A95C7DDE}" srcOrd="3" destOrd="0" parTransId="{6A8CB842-4755-43B0-87AF-BD17A8A151EA}" sibTransId="{D065A999-E381-4E0A-A547-A9842F17E0F6}"/>
    <dgm:cxn modelId="{539DC22B-9194-4FF0-AA76-D67A39CEE001}" srcId="{52BC592F-9EFB-4FBD-B2DB-4FF8878DA1B8}" destId="{364CFA95-AD26-4B17-885B-BBB03BE3A248}" srcOrd="2" destOrd="0" parTransId="{956CF1FB-B994-46F7-B039-1EED5FC1E786}" sibTransId="{89AE1F71-2330-42A7-B48C-FE878EE21E55}"/>
    <dgm:cxn modelId="{E8A8D783-A1AB-4830-A418-B9E71B138454}" type="presOf" srcId="{9829CD73-4744-4EA2-A409-482DCA743624}" destId="{FD3BCA85-BAAF-4059-9A00-0ECD38EF566F}" srcOrd="0" destOrd="3" presId="urn:microsoft.com/office/officeart/2005/8/layout/hList1"/>
    <dgm:cxn modelId="{F23F287A-7B3D-4D38-ACA8-2F5D8E979E9D}" type="presParOf" srcId="{0C759A14-B308-42F6-BC45-620F01C48427}" destId="{51649838-1092-4920-BFD6-D542EC23914E}" srcOrd="0" destOrd="0" presId="urn:microsoft.com/office/officeart/2005/8/layout/hList1"/>
    <dgm:cxn modelId="{371ED66D-1673-42B0-818A-61E1EBBADCC4}" type="presParOf" srcId="{51649838-1092-4920-BFD6-D542EC23914E}" destId="{E84282B7-DA4E-4AFF-BC19-89E9EBE4D105}" srcOrd="0" destOrd="0" presId="urn:microsoft.com/office/officeart/2005/8/layout/hList1"/>
    <dgm:cxn modelId="{0A40620B-0E0A-4B85-B031-02A040D7FF3C}" type="presParOf" srcId="{51649838-1092-4920-BFD6-D542EC23914E}" destId="{D6816318-5B8B-4D54-BFEE-8569F64543BA}" srcOrd="1" destOrd="0" presId="urn:microsoft.com/office/officeart/2005/8/layout/hList1"/>
    <dgm:cxn modelId="{F97D3154-D322-4995-AE5C-103EC2FA64C9}" type="presParOf" srcId="{0C759A14-B308-42F6-BC45-620F01C48427}" destId="{82E6B65D-0E56-4EF2-BAE5-30F5A602EC46}" srcOrd="1" destOrd="0" presId="urn:microsoft.com/office/officeart/2005/8/layout/hList1"/>
    <dgm:cxn modelId="{3FB68E14-54F6-4301-9EDB-1CB0ECA0EBD3}" type="presParOf" srcId="{0C759A14-B308-42F6-BC45-620F01C48427}" destId="{A5BAF1FA-DA1F-4944-BD70-02F3D4EE8888}" srcOrd="2" destOrd="0" presId="urn:microsoft.com/office/officeart/2005/8/layout/hList1"/>
    <dgm:cxn modelId="{AEEEE43D-87DB-43AD-A3EF-342292227590}" type="presParOf" srcId="{A5BAF1FA-DA1F-4944-BD70-02F3D4EE8888}" destId="{FCC3E04D-F070-4B09-B7CC-425A0268B5C9}" srcOrd="0" destOrd="0" presId="urn:microsoft.com/office/officeart/2005/8/layout/hList1"/>
    <dgm:cxn modelId="{ACB5FF38-48C8-4354-8541-85BCD2EAEDBB}" type="presParOf" srcId="{A5BAF1FA-DA1F-4944-BD70-02F3D4EE8888}" destId="{FD3BCA85-BAAF-4059-9A00-0ECD38EF566F}" srcOrd="1" destOrd="0" presId="urn:microsoft.com/office/officeart/2005/8/layout/hList1"/>
    <dgm:cxn modelId="{0A10DC08-297C-40C7-A6C4-C8BD0F8BC113}" type="presParOf" srcId="{0C759A14-B308-42F6-BC45-620F01C48427}" destId="{6A4B8484-047F-4892-8333-302BB5F8207E}" srcOrd="3" destOrd="0" presId="urn:microsoft.com/office/officeart/2005/8/layout/hList1"/>
    <dgm:cxn modelId="{F33E60D5-EDD8-4AA0-96BA-4E80D06F3244}" type="presParOf" srcId="{0C759A14-B308-42F6-BC45-620F01C48427}" destId="{D0CFF5A7-F136-495D-BDEC-3C133E9D9DBA}" srcOrd="4" destOrd="0" presId="urn:microsoft.com/office/officeart/2005/8/layout/hList1"/>
    <dgm:cxn modelId="{E47568EB-C149-42BD-B92B-EFACAC8AD54B}" type="presParOf" srcId="{D0CFF5A7-F136-495D-BDEC-3C133E9D9DBA}" destId="{1AE37179-CECE-40C2-8FDF-04C5218CB373}" srcOrd="0" destOrd="0" presId="urn:microsoft.com/office/officeart/2005/8/layout/hList1"/>
    <dgm:cxn modelId="{301FF009-DFEB-4ADF-8B26-375E5163CB86}" type="presParOf" srcId="{D0CFF5A7-F136-495D-BDEC-3C133E9D9DBA}" destId="{CA25628A-7105-4AD2-B179-1508993410F9}" srcOrd="1" destOrd="0" presId="urn:microsoft.com/office/officeart/2005/8/layout/hList1"/>
    <dgm:cxn modelId="{2798D295-AD55-4DA8-9362-F961B6249A82}" type="presParOf" srcId="{0C759A14-B308-42F6-BC45-620F01C48427}" destId="{13A137A0-B33D-44ED-8333-FD9855B7A19B}" srcOrd="5" destOrd="0" presId="urn:microsoft.com/office/officeart/2005/8/layout/hList1"/>
    <dgm:cxn modelId="{D25715EB-9DB7-4D40-904D-372E44CB6F70}" type="presParOf" srcId="{0C759A14-B308-42F6-BC45-620F01C48427}" destId="{74882452-DB28-4B37-A5C6-B316C6E5477F}" srcOrd="6" destOrd="0" presId="urn:microsoft.com/office/officeart/2005/8/layout/hList1"/>
    <dgm:cxn modelId="{D90ED37C-54A9-4FA2-B922-6FA8F76F7C11}" type="presParOf" srcId="{74882452-DB28-4B37-A5C6-B316C6E5477F}" destId="{58B147EC-B8B4-48EB-BBA2-52CDF9971398}" srcOrd="0" destOrd="0" presId="urn:microsoft.com/office/officeart/2005/8/layout/hList1"/>
    <dgm:cxn modelId="{DA839BCB-75AC-433F-BE05-2D8270FA8287}" type="presParOf" srcId="{74882452-DB28-4B37-A5C6-B316C6E5477F}" destId="{51E80236-9F33-415D-BF63-84B1F4A87E25}" srcOrd="1" destOrd="0" presId="urn:microsoft.com/office/officeart/2005/8/layout/hList1"/>
    <dgm:cxn modelId="{C526D62A-FFC7-42CF-87C9-C08F2BD0C65A}" type="presParOf" srcId="{0C759A14-B308-42F6-BC45-620F01C48427}" destId="{84A56091-E50D-46EA-B866-DBA9E6CDDA3F}" srcOrd="7" destOrd="0" presId="urn:microsoft.com/office/officeart/2005/8/layout/hList1"/>
    <dgm:cxn modelId="{49AB8E92-431A-4D01-96D0-2252EBD28410}" type="presParOf" srcId="{0C759A14-B308-42F6-BC45-620F01C48427}" destId="{9210E4CE-FB00-47F0-BB78-A4426197CF10}" srcOrd="8" destOrd="0" presId="urn:microsoft.com/office/officeart/2005/8/layout/hList1"/>
    <dgm:cxn modelId="{F715280C-37B0-41E0-B0CC-FE73597510EB}" type="presParOf" srcId="{9210E4CE-FB00-47F0-BB78-A4426197CF10}" destId="{33DA82A5-6E2B-48CD-A5C3-034A2A46F4A8}" srcOrd="0" destOrd="0" presId="urn:microsoft.com/office/officeart/2005/8/layout/hList1"/>
    <dgm:cxn modelId="{E7FA6B83-0B9D-44DE-8C6D-F1BA9C830BF7}" type="presParOf" srcId="{9210E4CE-FB00-47F0-BB78-A4426197CF10}" destId="{905018FA-4A14-4A7E-931B-C26BFDB5CCDB}"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pt-BR"/>
          </a:p>
        </p:txBody>
      </p:sp>
      <p:sp>
        <p:nvSpPr>
          <p:cNvPr id="3" name="Date Placeholder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fld id="{0B3EDE8E-E555-4AAB-8DC4-E3945C746388}" type="datetimeFigureOut">
              <a:rPr lang="pt-BR" smtClean="0"/>
              <a:pPr/>
              <a:t>27/11/2018</a:t>
            </a:fld>
            <a:endParaRPr lang="pt-BR"/>
          </a:p>
        </p:txBody>
      </p:sp>
      <p:sp>
        <p:nvSpPr>
          <p:cNvPr id="4" name="Slide Image Placeholder 3"/>
          <p:cNvSpPr>
            <a:spLocks noGrp="1" noRot="1" noChangeAspect="1"/>
          </p:cNvSpPr>
          <p:nvPr>
            <p:ph type="sldImg" idx="2"/>
          </p:nvPr>
        </p:nvSpPr>
        <p:spPr>
          <a:xfrm>
            <a:off x="481013" y="768350"/>
            <a:ext cx="6140450" cy="3836988"/>
          </a:xfrm>
          <a:prstGeom prst="rect">
            <a:avLst/>
          </a:prstGeom>
          <a:noFill/>
          <a:ln w="12700">
            <a:solidFill>
              <a:prstClr val="black"/>
            </a:solidFill>
          </a:ln>
        </p:spPr>
        <p:txBody>
          <a:bodyPr vert="horz" lIns="99066" tIns="49533" rIns="99066" bIns="49533" rtlCol="0" anchor="ctr"/>
          <a:lstStyle/>
          <a:p>
            <a:endParaRPr lang="pt-BR"/>
          </a:p>
        </p:txBody>
      </p:sp>
      <p:sp>
        <p:nvSpPr>
          <p:cNvPr id="5" name="Notes Placeholder 4"/>
          <p:cNvSpPr>
            <a:spLocks noGrp="1"/>
          </p:cNvSpPr>
          <p:nvPr>
            <p:ph type="body" sz="quarter" idx="3"/>
          </p:nvPr>
        </p:nvSpPr>
        <p:spPr>
          <a:xfrm>
            <a:off x="710248" y="4861441"/>
            <a:ext cx="5681980" cy="4605576"/>
          </a:xfrm>
          <a:prstGeom prst="rect">
            <a:avLst/>
          </a:prstGeom>
        </p:spPr>
        <p:txBody>
          <a:bodyPr vert="horz" lIns="99066" tIns="49533" rIns="99066" bIns="4953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6" name="Footer Placeholder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lang="pt-BR"/>
          </a:p>
        </p:txBody>
      </p:sp>
      <p:sp>
        <p:nvSpPr>
          <p:cNvPr id="7" name="Slide Number Placeholder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0A384535-AF7D-4575-813D-2E6251DCD8CD}" type="slidenum">
              <a:rPr lang="pt-BR" smtClean="0"/>
              <a:pPr/>
              <a:t>‹nº›</a:t>
            </a:fld>
            <a:endParaRPr lang="pt-BR"/>
          </a:p>
        </p:txBody>
      </p:sp>
    </p:spTree>
    <p:extLst>
      <p:ext uri="{BB962C8B-B14F-4D97-AF65-F5344CB8AC3E}">
        <p14:creationId xmlns:p14="http://schemas.microsoft.com/office/powerpoint/2010/main" xmlns="" val="572083380"/>
      </p:ext>
    </p:extLst>
  </p:cSld>
  <p:clrMap bg1="lt1" tx1="dk1" bg2="lt2" tx2="dk2" accent1="accent1" accent2="accent2" accent3="accent3" accent4="accent4" accent5="accent5" accent6="accent6" hlink="hlink" folHlink="folHlink"/>
  <p:notesStyle>
    <a:lvl1pPr marL="0" algn="l" defTabSz="713323" rtl="0" eaLnBrk="1" latinLnBrk="0" hangingPunct="1">
      <a:defRPr sz="900" kern="1200">
        <a:solidFill>
          <a:schemeClr val="tx1"/>
        </a:solidFill>
        <a:latin typeface="+mn-lt"/>
        <a:ea typeface="+mn-ea"/>
        <a:cs typeface="+mn-cs"/>
      </a:defRPr>
    </a:lvl1pPr>
    <a:lvl2pPr marL="356662" algn="l" defTabSz="713323" rtl="0" eaLnBrk="1" latinLnBrk="0" hangingPunct="1">
      <a:defRPr sz="900" kern="1200">
        <a:solidFill>
          <a:schemeClr val="tx1"/>
        </a:solidFill>
        <a:latin typeface="+mn-lt"/>
        <a:ea typeface="+mn-ea"/>
        <a:cs typeface="+mn-cs"/>
      </a:defRPr>
    </a:lvl2pPr>
    <a:lvl3pPr marL="713323" algn="l" defTabSz="713323" rtl="0" eaLnBrk="1" latinLnBrk="0" hangingPunct="1">
      <a:defRPr sz="900" kern="1200">
        <a:solidFill>
          <a:schemeClr val="tx1"/>
        </a:solidFill>
        <a:latin typeface="+mn-lt"/>
        <a:ea typeface="+mn-ea"/>
        <a:cs typeface="+mn-cs"/>
      </a:defRPr>
    </a:lvl3pPr>
    <a:lvl4pPr marL="1069985" algn="l" defTabSz="713323" rtl="0" eaLnBrk="1" latinLnBrk="0" hangingPunct="1">
      <a:defRPr sz="900" kern="1200">
        <a:solidFill>
          <a:schemeClr val="tx1"/>
        </a:solidFill>
        <a:latin typeface="+mn-lt"/>
        <a:ea typeface="+mn-ea"/>
        <a:cs typeface="+mn-cs"/>
      </a:defRPr>
    </a:lvl4pPr>
    <a:lvl5pPr marL="1426647" algn="l" defTabSz="713323" rtl="0" eaLnBrk="1" latinLnBrk="0" hangingPunct="1">
      <a:defRPr sz="900" kern="1200">
        <a:solidFill>
          <a:schemeClr val="tx1"/>
        </a:solidFill>
        <a:latin typeface="+mn-lt"/>
        <a:ea typeface="+mn-ea"/>
        <a:cs typeface="+mn-cs"/>
      </a:defRPr>
    </a:lvl5pPr>
    <a:lvl6pPr marL="1783309" algn="l" defTabSz="713323" rtl="0" eaLnBrk="1" latinLnBrk="0" hangingPunct="1">
      <a:defRPr sz="900" kern="1200">
        <a:solidFill>
          <a:schemeClr val="tx1"/>
        </a:solidFill>
        <a:latin typeface="+mn-lt"/>
        <a:ea typeface="+mn-ea"/>
        <a:cs typeface="+mn-cs"/>
      </a:defRPr>
    </a:lvl6pPr>
    <a:lvl7pPr marL="2139970" algn="l" defTabSz="713323" rtl="0" eaLnBrk="1" latinLnBrk="0" hangingPunct="1">
      <a:defRPr sz="900" kern="1200">
        <a:solidFill>
          <a:schemeClr val="tx1"/>
        </a:solidFill>
        <a:latin typeface="+mn-lt"/>
        <a:ea typeface="+mn-ea"/>
        <a:cs typeface="+mn-cs"/>
      </a:defRPr>
    </a:lvl7pPr>
    <a:lvl8pPr marL="2496632" algn="l" defTabSz="713323" rtl="0" eaLnBrk="1" latinLnBrk="0" hangingPunct="1">
      <a:defRPr sz="900" kern="1200">
        <a:solidFill>
          <a:schemeClr val="tx1"/>
        </a:solidFill>
        <a:latin typeface="+mn-lt"/>
        <a:ea typeface="+mn-ea"/>
        <a:cs typeface="+mn-cs"/>
      </a:defRPr>
    </a:lvl8pPr>
    <a:lvl9pPr marL="2853294" algn="l" defTabSz="71332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768350"/>
            <a:ext cx="6140450" cy="3836988"/>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A384535-AF7D-4575-813D-2E6251DCD8CD}" type="slidenum">
              <a:rPr lang="pt-BR" smtClean="0"/>
              <a:pPr/>
              <a:t>1</a:t>
            </a:fld>
            <a:endParaRPr lang="pt-BR"/>
          </a:p>
        </p:txBody>
      </p:sp>
    </p:spTree>
    <p:extLst>
      <p:ext uri="{BB962C8B-B14F-4D97-AF65-F5344CB8AC3E}">
        <p14:creationId xmlns:p14="http://schemas.microsoft.com/office/powerpoint/2010/main" xmlns="" val="314992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768350"/>
            <a:ext cx="6140450" cy="3836988"/>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A384535-AF7D-4575-813D-2E6251DCD8CD}" type="slidenum">
              <a:rPr lang="pt-BR" smtClean="0"/>
              <a:pPr/>
              <a:t>2</a:t>
            </a:fld>
            <a:endParaRPr lang="pt-BR"/>
          </a:p>
        </p:txBody>
      </p:sp>
    </p:spTree>
    <p:extLst>
      <p:ext uri="{BB962C8B-B14F-4D97-AF65-F5344CB8AC3E}">
        <p14:creationId xmlns:p14="http://schemas.microsoft.com/office/powerpoint/2010/main" xmlns="" val="240270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xfrm>
            <a:off x="1016000" y="390525"/>
            <a:ext cx="4640263" cy="2900363"/>
          </a:xfrm>
          <a:ln/>
        </p:spPr>
      </p:sp>
      <p:sp>
        <p:nvSpPr>
          <p:cNvPr id="238595" name="Rectangle 3"/>
          <p:cNvSpPr>
            <a:spLocks noGrp="1" noChangeArrowheads="1"/>
          </p:cNvSpPr>
          <p:nvPr>
            <p:ph type="body" idx="1"/>
          </p:nvPr>
        </p:nvSpPr>
        <p:spPr/>
        <p:txBody>
          <a:bodyPr>
            <a:normAutofit/>
          </a:bodyPr>
          <a:lstStyle/>
          <a:p>
            <a:pPr marL="172687" indent="-172687">
              <a:lnSpc>
                <a:spcPct val="120000"/>
              </a:lnSpc>
              <a:buFontTx/>
              <a:buChar char="-"/>
            </a:pPr>
            <a:endParaRPr lang="en-GB" dirty="0" smtClean="0">
              <a:latin typeface="Arial" pitchFamily="34" charset="0"/>
              <a:cs typeface="Arial" pitchFamily="34" charset="0"/>
            </a:endParaRPr>
          </a:p>
        </p:txBody>
      </p:sp>
    </p:spTree>
    <p:extLst>
      <p:ext uri="{BB962C8B-B14F-4D97-AF65-F5344CB8AC3E}">
        <p14:creationId xmlns:p14="http://schemas.microsoft.com/office/powerpoint/2010/main" xmlns="" val="3914005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xfrm>
            <a:off x="1016000" y="390525"/>
            <a:ext cx="4640263" cy="2900363"/>
          </a:xfrm>
          <a:ln/>
        </p:spPr>
      </p:sp>
      <p:sp>
        <p:nvSpPr>
          <p:cNvPr id="238595" name="Rectangle 3"/>
          <p:cNvSpPr>
            <a:spLocks noGrp="1" noChangeArrowheads="1"/>
          </p:cNvSpPr>
          <p:nvPr>
            <p:ph type="body" idx="1"/>
          </p:nvPr>
        </p:nvSpPr>
        <p:spPr/>
        <p:txBody>
          <a:bodyPr>
            <a:normAutofit/>
          </a:bodyPr>
          <a:lstStyle/>
          <a:p>
            <a:pPr defTabSz="914227">
              <a:defRPr/>
            </a:pPr>
            <a:endParaRPr lang="en-GB" b="0" dirty="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899290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768350"/>
            <a:ext cx="6140450" cy="3836988"/>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A384535-AF7D-4575-813D-2E6251DCD8CD}" type="slidenum">
              <a:rPr lang="pt-BR" smtClean="0"/>
              <a:pPr/>
              <a:t>23</a:t>
            </a:fld>
            <a:endParaRPr lang="pt-BR"/>
          </a:p>
        </p:txBody>
      </p:sp>
    </p:spTree>
    <p:extLst>
      <p:ext uri="{BB962C8B-B14F-4D97-AF65-F5344CB8AC3E}">
        <p14:creationId xmlns:p14="http://schemas.microsoft.com/office/powerpoint/2010/main" xmlns="" val="218254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768350"/>
            <a:ext cx="6140450" cy="3836988"/>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A384535-AF7D-4575-813D-2E6251DCD8CD}" type="slidenum">
              <a:rPr lang="pt-BR" smtClean="0"/>
              <a:pPr/>
              <a:t>25</a:t>
            </a:fld>
            <a:endParaRPr lang="pt-BR"/>
          </a:p>
        </p:txBody>
      </p:sp>
    </p:spTree>
    <p:extLst>
      <p:ext uri="{BB962C8B-B14F-4D97-AF65-F5344CB8AC3E}">
        <p14:creationId xmlns:p14="http://schemas.microsoft.com/office/powerpoint/2010/main" xmlns="" val="541630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071152" y="4441440"/>
            <a:ext cx="740664" cy="964140"/>
          </a:xfrm>
          <a:prstGeom prst="rect">
            <a:avLst/>
          </a:prstGeom>
        </p:spPr>
      </p:pic>
    </p:spTree>
    <p:extLst>
      <p:ext uri="{BB962C8B-B14F-4D97-AF65-F5344CB8AC3E}">
        <p14:creationId xmlns:p14="http://schemas.microsoft.com/office/powerpoint/2010/main" xmlns="" val="66081759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1620">
          <p15:clr>
            <a:srgbClr val="FBAE40"/>
          </p15:clr>
        </p15:guide>
        <p15:guide id="2" pos="209">
          <p15:clr>
            <a:srgbClr val="FBAE40"/>
          </p15:clr>
        </p15:guide>
        <p15:guide id="3" pos="555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0830055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1" name="Line 11"/>
          <p:cNvSpPr>
            <a:spLocks noChangeShapeType="1"/>
          </p:cNvSpPr>
          <p:nvPr/>
        </p:nvSpPr>
        <p:spPr bwMode="auto">
          <a:xfrm>
            <a:off x="455613" y="5203033"/>
            <a:ext cx="8229600" cy="0"/>
          </a:xfrm>
          <a:prstGeom prst="line">
            <a:avLst/>
          </a:prstGeom>
          <a:noFill/>
          <a:ln w="3175">
            <a:solidFill>
              <a:srgbClr val="646464"/>
            </a:solidFill>
            <a:round/>
            <a:headEnd/>
            <a:tailEnd/>
          </a:ln>
          <a:effectLst/>
        </p:spPr>
        <p:txBody>
          <a:bodyPr wrap="none" lIns="71332" tIns="35666" rIns="71332" bIns="35666" anchor="ctr"/>
          <a:lstStyle/>
          <a:p>
            <a:pPr fontAlgn="base">
              <a:spcBef>
                <a:spcPct val="0"/>
              </a:spcBef>
              <a:spcAft>
                <a:spcPct val="0"/>
              </a:spcAft>
            </a:pPr>
            <a:endParaRPr lang="en-US" sz="1400" b="1" dirty="0">
              <a:solidFill>
                <a:srgbClr val="646464"/>
              </a:solidFill>
            </a:endParaRPr>
          </a:p>
        </p:txBody>
      </p:sp>
      <p:sp>
        <p:nvSpPr>
          <p:cNvPr id="3" name="Line 11"/>
          <p:cNvSpPr>
            <a:spLocks noChangeShapeType="1"/>
          </p:cNvSpPr>
          <p:nvPr userDrawn="1"/>
        </p:nvSpPr>
        <p:spPr bwMode="auto">
          <a:xfrm>
            <a:off x="455613" y="5203033"/>
            <a:ext cx="8229600" cy="0"/>
          </a:xfrm>
          <a:prstGeom prst="line">
            <a:avLst/>
          </a:prstGeom>
          <a:noFill/>
          <a:ln w="3175">
            <a:solidFill>
              <a:srgbClr val="646464"/>
            </a:solidFill>
            <a:round/>
            <a:headEnd/>
            <a:tailEnd/>
          </a:ln>
          <a:effectLst/>
        </p:spPr>
        <p:txBody>
          <a:bodyPr wrap="none" lIns="71332" tIns="35666" rIns="71332" bIns="35666" anchor="ctr"/>
          <a:lstStyle/>
          <a:p>
            <a:pPr fontAlgn="base">
              <a:spcBef>
                <a:spcPct val="0"/>
              </a:spcBef>
              <a:spcAft>
                <a:spcPct val="0"/>
              </a:spcAft>
            </a:pPr>
            <a:endParaRPr lang="en-US" sz="1400" b="1" dirty="0">
              <a:solidFill>
                <a:srgbClr val="646464"/>
              </a:solidFill>
            </a:endParaRPr>
          </a:p>
        </p:txBody>
      </p:sp>
    </p:spTree>
    <p:extLst>
      <p:ext uri="{BB962C8B-B14F-4D97-AF65-F5344CB8AC3E}">
        <p14:creationId xmlns:p14="http://schemas.microsoft.com/office/powerpoint/2010/main" xmlns="" val="21013138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xmlns="" val="0"/>
              </a:ext>
            </a:extLst>
          </a:blip>
          <a:srcRect t="11357" b="5770"/>
          <a:stretch/>
        </p:blipFill>
        <p:spPr>
          <a:xfrm>
            <a:off x="0" y="0"/>
            <a:ext cx="9144000" cy="5715000"/>
          </a:xfrm>
          <a:prstGeom prst="rect">
            <a:avLst/>
          </a:prstGeom>
        </p:spPr>
      </p:pic>
      <p:grpSp>
        <p:nvGrpSpPr>
          <p:cNvPr id="8" name="Group 7"/>
          <p:cNvGrpSpPr/>
          <p:nvPr userDrawn="1"/>
        </p:nvGrpSpPr>
        <p:grpSpPr>
          <a:xfrm>
            <a:off x="1" y="1"/>
            <a:ext cx="2143897" cy="334899"/>
            <a:chOff x="0" y="0"/>
            <a:chExt cx="2143897" cy="401879"/>
          </a:xfrm>
        </p:grpSpPr>
        <p:sp>
          <p:nvSpPr>
            <p:cNvPr id="10" name="Rectangle 9"/>
            <p:cNvSpPr/>
            <p:nvPr/>
          </p:nvSpPr>
          <p:spPr>
            <a:xfrm>
              <a:off x="0" y="0"/>
              <a:ext cx="2143897" cy="384837"/>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pt-BR" sz="900" dirty="0">
                <a:solidFill>
                  <a:srgbClr val="000000"/>
                </a:solidFill>
              </a:endParaRPr>
            </a:p>
          </p:txBody>
        </p:sp>
        <p:sp>
          <p:nvSpPr>
            <p:cNvPr id="11" name="Rectangle 10"/>
            <p:cNvSpPr/>
            <p:nvPr/>
          </p:nvSpPr>
          <p:spPr>
            <a:xfrm>
              <a:off x="49506" y="118724"/>
              <a:ext cx="2094391" cy="283155"/>
            </a:xfrm>
            <a:prstGeom prst="rect">
              <a:avLst/>
            </a:prstGeom>
          </p:spPr>
          <p:txBody>
            <a:bodyPr wrap="square">
              <a:spAutoFit/>
            </a:bodyPr>
            <a:lstStyle/>
            <a:p>
              <a:r>
                <a:rPr lang="en-GB" sz="1400" b="1" baseline="30000" dirty="0" smtClean="0">
                  <a:solidFill>
                    <a:srgbClr val="808080"/>
                  </a:solidFill>
                </a:rPr>
                <a:t>Ernst &amp; Young is now EY.</a:t>
              </a:r>
              <a:endParaRPr lang="en-GB" sz="1400" b="1" baseline="30000" dirty="0">
                <a:solidFill>
                  <a:srgbClr val="808080"/>
                </a:solidFill>
              </a:endParaRPr>
            </a:p>
          </p:txBody>
        </p:sp>
      </p:grpSp>
      <p:sp>
        <p:nvSpPr>
          <p:cNvPr id="12" name="Rectangle 4"/>
          <p:cNvSpPr/>
          <p:nvPr userDrawn="1"/>
        </p:nvSpPr>
        <p:spPr>
          <a:xfrm>
            <a:off x="3969782" y="1846667"/>
            <a:ext cx="4749801" cy="2840567"/>
          </a:xfrm>
          <a:custGeom>
            <a:avLst/>
            <a:gdLst>
              <a:gd name="connsiteX0" fmla="*/ 0 w 4749801"/>
              <a:gd name="connsiteY0" fmla="*/ 0 h 2286000"/>
              <a:gd name="connsiteX1" fmla="*/ 4749801 w 4749801"/>
              <a:gd name="connsiteY1" fmla="*/ 0 h 2286000"/>
              <a:gd name="connsiteX2" fmla="*/ 4749801 w 4749801"/>
              <a:gd name="connsiteY2" fmla="*/ 2286000 h 2286000"/>
              <a:gd name="connsiteX3" fmla="*/ 0 w 4749801"/>
              <a:gd name="connsiteY3" fmla="*/ 2286000 h 2286000"/>
              <a:gd name="connsiteX4" fmla="*/ 0 w 4749801"/>
              <a:gd name="connsiteY4" fmla="*/ 0 h 2286000"/>
              <a:gd name="connsiteX0" fmla="*/ 0 w 4749801"/>
              <a:gd name="connsiteY0" fmla="*/ 812800 h 3098800"/>
              <a:gd name="connsiteX1" fmla="*/ 4741335 w 4749801"/>
              <a:gd name="connsiteY1" fmla="*/ 0 h 3098800"/>
              <a:gd name="connsiteX2" fmla="*/ 4749801 w 4749801"/>
              <a:gd name="connsiteY2" fmla="*/ 3098800 h 3098800"/>
              <a:gd name="connsiteX3" fmla="*/ 0 w 4749801"/>
              <a:gd name="connsiteY3" fmla="*/ 3098800 h 3098800"/>
              <a:gd name="connsiteX4" fmla="*/ 0 w 4749801"/>
              <a:gd name="connsiteY4" fmla="*/ 812800 h 309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9801" h="3098800">
                <a:moveTo>
                  <a:pt x="0" y="812800"/>
                </a:moveTo>
                <a:lnTo>
                  <a:pt x="4741335" y="0"/>
                </a:lnTo>
                <a:lnTo>
                  <a:pt x="4749801" y="3098800"/>
                </a:lnTo>
                <a:lnTo>
                  <a:pt x="0" y="3098800"/>
                </a:lnTo>
                <a:lnTo>
                  <a:pt x="0" y="81280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rtlCol="0" anchor="t" anchorCtr="0"/>
          <a:lstStyle/>
          <a:p>
            <a:pPr algn="ctr"/>
            <a:endParaRPr lang="pt-BR" sz="900" dirty="0">
              <a:solidFill>
                <a:srgbClr val="000000"/>
              </a:solidFill>
            </a:endParaRPr>
          </a:p>
        </p:txBody>
      </p:sp>
      <p:grpSp>
        <p:nvGrpSpPr>
          <p:cNvPr id="2" name="Group 1"/>
          <p:cNvGrpSpPr/>
          <p:nvPr userDrawn="1"/>
        </p:nvGrpSpPr>
        <p:grpSpPr>
          <a:xfrm>
            <a:off x="4312496" y="3000164"/>
            <a:ext cx="4407087" cy="1522991"/>
            <a:chOff x="5143081" y="4594990"/>
            <a:chExt cx="4407087" cy="1827589"/>
          </a:xfrm>
        </p:grpSpPr>
        <p:sp>
          <p:nvSpPr>
            <p:cNvPr id="13" name="TextBox 12"/>
            <p:cNvSpPr txBox="1"/>
            <p:nvPr userDrawn="1"/>
          </p:nvSpPr>
          <p:spPr>
            <a:xfrm>
              <a:off x="5143082" y="4594990"/>
              <a:ext cx="3839400" cy="1111688"/>
            </a:xfrm>
            <a:prstGeom prst="rect">
              <a:avLst/>
            </a:prstGeom>
            <a:noFill/>
          </p:spPr>
          <p:txBody>
            <a:bodyPr wrap="square" lIns="0" tIns="36576" rIns="0" bIns="0" rtlCol="0">
              <a:spAutoFit/>
            </a:bodyPr>
            <a:lstStyle/>
            <a:p>
              <a:pPr>
                <a:lnSpc>
                  <a:spcPct val="85000"/>
                </a:lnSpc>
                <a:spcAft>
                  <a:spcPts val="468"/>
                </a:spcAft>
                <a:buClr>
                  <a:srgbClr val="FFE600"/>
                </a:buClr>
                <a:buSzPct val="70000"/>
                <a:buFont typeface="Arial" pitchFamily="34" charset="0"/>
                <a:buNone/>
                <a:defRPr/>
              </a:pPr>
              <a:r>
                <a:rPr lang="pt-BR" sz="5100" b="1" baseline="30000" dirty="0" smtClean="0">
                  <a:solidFill>
                    <a:srgbClr val="808080">
                      <a:lumMod val="50000"/>
                    </a:srgbClr>
                  </a:solidFill>
                  <a:cs typeface="Arial" panose="020B0604020202020204" pitchFamily="34" charset="0"/>
                </a:rPr>
                <a:t>In Brazil and in the world</a:t>
              </a:r>
            </a:p>
          </p:txBody>
        </p:sp>
        <p:sp>
          <p:nvSpPr>
            <p:cNvPr id="14" name="TextBox 13"/>
            <p:cNvSpPr txBox="1"/>
            <p:nvPr userDrawn="1"/>
          </p:nvSpPr>
          <p:spPr>
            <a:xfrm>
              <a:off x="5143081" y="5689456"/>
              <a:ext cx="4407087" cy="733123"/>
            </a:xfrm>
            <a:prstGeom prst="rect">
              <a:avLst/>
            </a:prstGeom>
            <a:noFill/>
          </p:spPr>
          <p:txBody>
            <a:bodyPr wrap="square" lIns="0" tIns="36576" rIns="0" bIns="0" rtlCol="0">
              <a:spAutoFit/>
            </a:bodyPr>
            <a:lstStyle/>
            <a:p>
              <a:pPr>
                <a:lnSpc>
                  <a:spcPct val="85000"/>
                </a:lnSpc>
                <a:spcAft>
                  <a:spcPts val="468"/>
                </a:spcAft>
                <a:buClr>
                  <a:srgbClr val="FFE600"/>
                </a:buClr>
                <a:buSzPct val="70000"/>
                <a:buFont typeface="Arial" pitchFamily="34" charset="0"/>
                <a:buNone/>
                <a:defRPr/>
              </a:pPr>
              <a:r>
                <a:rPr lang="pt-BR" sz="1900" baseline="30000" dirty="0" smtClean="0">
                  <a:solidFill>
                    <a:srgbClr val="808080">
                      <a:lumMod val="50000"/>
                    </a:srgbClr>
                  </a:solidFill>
                  <a:cs typeface="Arial" panose="020B0604020202020204" pitchFamily="34" charset="0"/>
                </a:rPr>
                <a:t>The most globally integrated professional services organization for</a:t>
              </a:r>
            </a:p>
            <a:p>
              <a:pPr>
                <a:lnSpc>
                  <a:spcPct val="85000"/>
                </a:lnSpc>
                <a:spcAft>
                  <a:spcPts val="468"/>
                </a:spcAft>
                <a:buClr>
                  <a:srgbClr val="FFE600"/>
                </a:buClr>
                <a:buSzPct val="70000"/>
                <a:buFont typeface="Arial" pitchFamily="34" charset="0"/>
                <a:buNone/>
                <a:defRPr/>
              </a:pPr>
              <a:r>
                <a:rPr lang="en-US" sz="1900" baseline="30000" dirty="0" smtClean="0">
                  <a:solidFill>
                    <a:srgbClr val="808080">
                      <a:lumMod val="50000"/>
                    </a:srgbClr>
                  </a:solidFill>
                  <a:cs typeface="Arial" panose="020B0604020202020204" pitchFamily="34" charset="0"/>
                </a:rPr>
                <a:t>Assurance | Tax | Transactions | Advisory </a:t>
              </a:r>
              <a:endParaRPr lang="pt-BR" sz="1900" baseline="30000" dirty="0" smtClean="0">
                <a:solidFill>
                  <a:srgbClr val="808080">
                    <a:lumMod val="50000"/>
                  </a:srgbClr>
                </a:solidFill>
                <a:cs typeface="Arial" panose="020B0604020202020204" pitchFamily="34" charset="0"/>
              </a:endParaRPr>
            </a:p>
          </p:txBody>
        </p:sp>
      </p:grpSp>
      <p:pic>
        <p:nvPicPr>
          <p:cNvPr id="16" name="Picture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63226" y="4530338"/>
            <a:ext cx="1101509" cy="910953"/>
          </a:xfrm>
          <a:prstGeom prst="rect">
            <a:avLst/>
          </a:prstGeom>
        </p:spPr>
      </p:pic>
    </p:spTree>
    <p:extLst>
      <p:ext uri="{BB962C8B-B14F-4D97-AF65-F5344CB8AC3E}">
        <p14:creationId xmlns:p14="http://schemas.microsoft.com/office/powerpoint/2010/main" xmlns="" val="18621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9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Line 10"/>
          <p:cNvSpPr>
            <a:spLocks noChangeShapeType="1"/>
          </p:cNvSpPr>
          <p:nvPr userDrawn="1"/>
        </p:nvSpPr>
        <p:spPr bwMode="auto">
          <a:xfrm>
            <a:off x="457200" y="870000"/>
            <a:ext cx="8229600" cy="0"/>
          </a:xfrm>
          <a:prstGeom prst="line">
            <a:avLst/>
          </a:prstGeom>
          <a:noFill/>
          <a:ln w="19050">
            <a:solidFill>
              <a:schemeClr val="accent2"/>
            </a:solidFill>
            <a:round/>
            <a:headEnd/>
            <a:tailEnd/>
          </a:ln>
          <a:effectLst/>
        </p:spPr>
        <p:txBody>
          <a:bodyPr wrap="none" lIns="71332" tIns="35666" rIns="71332" bIns="3566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808080"/>
              </a:solidFill>
            </a:endParaRPr>
          </a:p>
        </p:txBody>
      </p:sp>
      <p:sp>
        <p:nvSpPr>
          <p:cNvPr id="8" name="Line 11"/>
          <p:cNvSpPr>
            <a:spLocks noChangeShapeType="1"/>
          </p:cNvSpPr>
          <p:nvPr userDrawn="1"/>
        </p:nvSpPr>
        <p:spPr bwMode="auto">
          <a:xfrm>
            <a:off x="457200" y="5202000"/>
            <a:ext cx="8229600" cy="0"/>
          </a:xfrm>
          <a:prstGeom prst="line">
            <a:avLst/>
          </a:prstGeom>
          <a:noFill/>
          <a:ln w="3175">
            <a:solidFill>
              <a:schemeClr val="bg1"/>
            </a:solidFill>
            <a:round/>
            <a:headEnd/>
            <a:tailEnd/>
          </a:ln>
          <a:effectLst/>
        </p:spPr>
        <p:txBody>
          <a:bodyPr wrap="none" lIns="71332" tIns="35666" rIns="71332" bIns="3566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808080"/>
              </a:solidFill>
            </a:endParaRPr>
          </a:p>
        </p:txBody>
      </p:sp>
      <p:sp>
        <p:nvSpPr>
          <p:cNvPr id="9" name="Footer Placeholder 3"/>
          <p:cNvSpPr>
            <a:spLocks noGrp="1"/>
          </p:cNvSpPr>
          <p:nvPr>
            <p:ph type="ftr" sz="quarter" idx="3"/>
          </p:nvPr>
        </p:nvSpPr>
        <p:spPr>
          <a:xfrm>
            <a:off x="2588400" y="5346000"/>
            <a:ext cx="3434400" cy="168000"/>
          </a:xfrm>
          <a:prstGeom prst="rect">
            <a:avLst/>
          </a:prstGeom>
        </p:spPr>
        <p:txBody>
          <a:bodyPr/>
          <a:lstStyle>
            <a:lvl1pPr>
              <a:defRPr sz="900">
                <a:solidFill>
                  <a:schemeClr val="accent1"/>
                </a:solidFill>
              </a:defRPr>
            </a:lvl1pPr>
          </a:lstStyle>
          <a:p>
            <a:r>
              <a:rPr lang="en-GB" dirty="0" smtClean="0">
                <a:solidFill>
                  <a:srgbClr val="808080"/>
                </a:solidFill>
              </a:rPr>
              <a:t>FY14 – ACM</a:t>
            </a:r>
            <a:r>
              <a:rPr lang="en-GB" b="1" dirty="0" smtClean="0">
                <a:solidFill>
                  <a:srgbClr val="808080"/>
                </a:solidFill>
              </a:rPr>
              <a:t> | </a:t>
            </a:r>
            <a:r>
              <a:rPr lang="en-GB" dirty="0" smtClean="0">
                <a:solidFill>
                  <a:srgbClr val="808080"/>
                </a:solidFill>
              </a:rPr>
              <a:t>Plan May 24,2013</a:t>
            </a:r>
            <a:endParaRPr lang="en-GB" dirty="0">
              <a:solidFill>
                <a:srgbClr val="808080"/>
              </a:solidFill>
            </a:endParaRPr>
          </a:p>
        </p:txBody>
      </p:sp>
    </p:spTree>
    <p:extLst>
      <p:ext uri="{BB962C8B-B14F-4D97-AF65-F5344CB8AC3E}">
        <p14:creationId xmlns:p14="http://schemas.microsoft.com/office/powerpoint/2010/main" xmlns="" val="223779895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278284" y="0"/>
            <a:ext cx="9700567" cy="5715000"/>
          </a:xfrm>
          <a:prstGeom prst="rect">
            <a:avLst/>
          </a:prstGeom>
        </p:spPr>
      </p:pic>
    </p:spTree>
    <p:extLst>
      <p:ext uri="{BB962C8B-B14F-4D97-AF65-F5344CB8AC3E}">
        <p14:creationId xmlns:p14="http://schemas.microsoft.com/office/powerpoint/2010/main" xmlns="" val="41819106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278284" y="1"/>
            <a:ext cx="9700567" cy="5714999"/>
          </a:xfrm>
          <a:prstGeom prst="rect">
            <a:avLst/>
          </a:prstGeom>
        </p:spPr>
      </p:pic>
    </p:spTree>
    <p:extLst>
      <p:ext uri="{BB962C8B-B14F-4D97-AF65-F5344CB8AC3E}">
        <p14:creationId xmlns:p14="http://schemas.microsoft.com/office/powerpoint/2010/main" xmlns="" val="30997194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1" y="1333501"/>
            <a:ext cx="4038600" cy="3771636"/>
          </a:xfrm>
        </p:spPr>
        <p:txBody>
          <a:bodyPr/>
          <a:lstStyle>
            <a:lvl1pPr>
              <a:defRPr sz="19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333501"/>
            <a:ext cx="4038600" cy="3771636"/>
          </a:xfrm>
        </p:spPr>
        <p:txBody>
          <a:bodyPr/>
          <a:lstStyle>
            <a:lvl1pPr>
              <a:defRPr sz="19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a:xfrm>
            <a:off x="2588400" y="5269178"/>
            <a:ext cx="3434400" cy="168000"/>
          </a:xfrm>
          <a:prstGeom prst="rect">
            <a:avLst/>
          </a:prstGeom>
        </p:spPr>
        <p:txBody>
          <a:bodyPr/>
          <a:lstStyle/>
          <a:p>
            <a:r>
              <a:rPr lang="en-GB" smtClean="0">
                <a:solidFill>
                  <a:srgbClr val="808080"/>
                </a:solidFill>
              </a:rPr>
              <a:t>Presentation title</a:t>
            </a:r>
            <a:endParaRPr lang="en-GB" dirty="0">
              <a:solidFill>
                <a:srgbClr val="808080"/>
              </a:solidFill>
            </a:endParaRPr>
          </a:p>
        </p:txBody>
      </p:sp>
      <p:sp>
        <p:nvSpPr>
          <p:cNvPr id="8" name="Line 10"/>
          <p:cNvSpPr>
            <a:spLocks noChangeShapeType="1"/>
          </p:cNvSpPr>
          <p:nvPr userDrawn="1"/>
        </p:nvSpPr>
        <p:spPr bwMode="auto">
          <a:xfrm>
            <a:off x="457200" y="870000"/>
            <a:ext cx="8229600" cy="0"/>
          </a:xfrm>
          <a:prstGeom prst="line">
            <a:avLst/>
          </a:prstGeom>
          <a:noFill/>
          <a:ln w="19050">
            <a:solidFill>
              <a:schemeClr val="accent2"/>
            </a:solidFill>
            <a:round/>
            <a:headEnd/>
            <a:tailEnd/>
          </a:ln>
          <a:effectLst/>
        </p:spPr>
        <p:txBody>
          <a:bodyPr wrap="none" lIns="71332" tIns="35666" rIns="71332" bIns="3566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808080"/>
              </a:solidFill>
            </a:endParaRPr>
          </a:p>
        </p:txBody>
      </p:sp>
      <p:sp>
        <p:nvSpPr>
          <p:cNvPr id="12" name="Line 11"/>
          <p:cNvSpPr>
            <a:spLocks noChangeShapeType="1"/>
          </p:cNvSpPr>
          <p:nvPr userDrawn="1"/>
        </p:nvSpPr>
        <p:spPr bwMode="auto">
          <a:xfrm>
            <a:off x="457200" y="5202000"/>
            <a:ext cx="8229600" cy="0"/>
          </a:xfrm>
          <a:prstGeom prst="line">
            <a:avLst/>
          </a:prstGeom>
          <a:noFill/>
          <a:ln w="3175">
            <a:solidFill>
              <a:schemeClr val="bg1"/>
            </a:solidFill>
            <a:round/>
            <a:headEnd/>
            <a:tailEnd/>
          </a:ln>
          <a:effectLst/>
        </p:spPr>
        <p:txBody>
          <a:bodyPr wrap="none" lIns="71332" tIns="35666" rIns="71332" bIns="3566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808080"/>
              </a:solidFill>
            </a:endParaRPr>
          </a:p>
        </p:txBody>
      </p:sp>
    </p:spTree>
    <p:extLst>
      <p:ext uri="{BB962C8B-B14F-4D97-AF65-F5344CB8AC3E}">
        <p14:creationId xmlns:p14="http://schemas.microsoft.com/office/powerpoint/2010/main" xmlns="" val="1024070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1" y="1830001"/>
            <a:ext cx="4042800" cy="3329136"/>
          </a:xfrm>
        </p:spPr>
        <p:txBody>
          <a:bodyPr/>
          <a:lstStyle>
            <a:lvl1pPr>
              <a:defRPr sz="19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51201" y="1815000"/>
            <a:ext cx="4042800" cy="3329136"/>
          </a:xfrm>
        </p:spPr>
        <p:txBody>
          <a:bodyPr/>
          <a:lstStyle>
            <a:lvl1pPr>
              <a:defRPr sz="19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a:xfrm>
            <a:off x="2588400" y="5346000"/>
            <a:ext cx="3434400" cy="168000"/>
          </a:xfrm>
          <a:prstGeom prst="rect">
            <a:avLst/>
          </a:prstGeom>
        </p:spPr>
        <p:txBody>
          <a:bodyPr/>
          <a:lstStyle/>
          <a:p>
            <a:r>
              <a:rPr lang="en-GB" smtClean="0">
                <a:solidFill>
                  <a:srgbClr val="808080"/>
                </a:solidFill>
              </a:rPr>
              <a:t>Presentation title</a:t>
            </a:r>
            <a:endParaRPr lang="en-GB">
              <a:solidFill>
                <a:srgbClr val="808080"/>
              </a:solidFill>
            </a:endParaRPr>
          </a:p>
        </p:txBody>
      </p:sp>
      <p:sp>
        <p:nvSpPr>
          <p:cNvPr id="8" name="Line 10"/>
          <p:cNvSpPr>
            <a:spLocks noChangeShapeType="1"/>
          </p:cNvSpPr>
          <p:nvPr userDrawn="1"/>
        </p:nvSpPr>
        <p:spPr bwMode="auto">
          <a:xfrm>
            <a:off x="457200" y="870000"/>
            <a:ext cx="8229600" cy="0"/>
          </a:xfrm>
          <a:prstGeom prst="line">
            <a:avLst/>
          </a:prstGeom>
          <a:noFill/>
          <a:ln w="19050">
            <a:solidFill>
              <a:schemeClr val="accent2"/>
            </a:solidFill>
            <a:round/>
            <a:headEnd/>
            <a:tailEnd/>
          </a:ln>
          <a:effectLst/>
        </p:spPr>
        <p:txBody>
          <a:bodyPr wrap="none" lIns="71332" tIns="35666" rIns="71332" bIns="3566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808080"/>
              </a:solidFill>
            </a:endParaRPr>
          </a:p>
        </p:txBody>
      </p:sp>
      <p:sp>
        <p:nvSpPr>
          <p:cNvPr id="10" name="Text Placeholder 9"/>
          <p:cNvSpPr>
            <a:spLocks noGrp="1"/>
          </p:cNvSpPr>
          <p:nvPr>
            <p:ph type="body" sz="quarter" idx="12"/>
          </p:nvPr>
        </p:nvSpPr>
        <p:spPr>
          <a:xfrm>
            <a:off x="457201" y="1242000"/>
            <a:ext cx="4042800" cy="534000"/>
          </a:xfrm>
        </p:spPr>
        <p:txBody>
          <a:bodyPr anchor="b" anchorCtr="0"/>
          <a:lstStyle>
            <a:lvl1pPr>
              <a:buNone/>
              <a:defRPr b="1"/>
            </a:lvl1pPr>
          </a:lstStyle>
          <a:p>
            <a:pPr lvl="0"/>
            <a:r>
              <a:rPr lang="en-US" smtClean="0"/>
              <a:t>Click to edit Master text styles</a:t>
            </a:r>
          </a:p>
        </p:txBody>
      </p:sp>
      <p:sp>
        <p:nvSpPr>
          <p:cNvPr id="11" name="Text Placeholder 9"/>
          <p:cNvSpPr>
            <a:spLocks noGrp="1"/>
          </p:cNvSpPr>
          <p:nvPr>
            <p:ph type="body" sz="quarter" idx="13"/>
          </p:nvPr>
        </p:nvSpPr>
        <p:spPr>
          <a:xfrm>
            <a:off x="4651201" y="1242000"/>
            <a:ext cx="4042800" cy="534000"/>
          </a:xfrm>
        </p:spPr>
        <p:txBody>
          <a:bodyPr anchor="b" anchorCtr="0"/>
          <a:lstStyle>
            <a:lvl1pPr>
              <a:buNone/>
              <a:defRPr b="1"/>
            </a:lvl1pPr>
          </a:lstStyle>
          <a:p>
            <a:pPr lvl="0"/>
            <a:r>
              <a:rPr lang="en-US" smtClean="0"/>
              <a:t>Click to edit Master text styles</a:t>
            </a:r>
          </a:p>
        </p:txBody>
      </p:sp>
      <p:sp>
        <p:nvSpPr>
          <p:cNvPr id="9" name="Line 11"/>
          <p:cNvSpPr>
            <a:spLocks noChangeShapeType="1"/>
          </p:cNvSpPr>
          <p:nvPr userDrawn="1"/>
        </p:nvSpPr>
        <p:spPr bwMode="auto">
          <a:xfrm>
            <a:off x="457200" y="5202000"/>
            <a:ext cx="8229600" cy="0"/>
          </a:xfrm>
          <a:prstGeom prst="line">
            <a:avLst/>
          </a:prstGeom>
          <a:noFill/>
          <a:ln w="3175">
            <a:solidFill>
              <a:schemeClr val="bg1"/>
            </a:solidFill>
            <a:round/>
            <a:headEnd/>
            <a:tailEnd/>
          </a:ln>
          <a:effectLst/>
        </p:spPr>
        <p:txBody>
          <a:bodyPr wrap="none" lIns="71332" tIns="35666" rIns="71332" bIns="3566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808080"/>
              </a:solidFill>
            </a:endParaRPr>
          </a:p>
        </p:txBody>
      </p:sp>
    </p:spTree>
    <p:extLst>
      <p:ext uri="{BB962C8B-B14F-4D97-AF65-F5344CB8AC3E}">
        <p14:creationId xmlns:p14="http://schemas.microsoft.com/office/powerpoint/2010/main" xmlns="" val="3564887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a:xfrm>
            <a:off x="2588400" y="5346000"/>
            <a:ext cx="3434400" cy="168000"/>
          </a:xfrm>
          <a:prstGeom prst="rect">
            <a:avLst/>
          </a:prstGeom>
        </p:spPr>
        <p:txBody>
          <a:bodyPr/>
          <a:lstStyle/>
          <a:p>
            <a:r>
              <a:rPr lang="en-US" smtClean="0">
                <a:solidFill>
                  <a:srgbClr val="808080"/>
                </a:solidFill>
              </a:rPr>
              <a:t>Presentation title</a:t>
            </a:r>
            <a:endParaRPr lang="en-US" dirty="0">
              <a:solidFill>
                <a:srgbClr val="808080"/>
              </a:solidFill>
            </a:endParaRPr>
          </a:p>
        </p:txBody>
      </p:sp>
      <p:sp>
        <p:nvSpPr>
          <p:cNvPr id="3" name="Text Placeholder 2"/>
          <p:cNvSpPr>
            <a:spLocks noGrp="1"/>
          </p:cNvSpPr>
          <p:nvPr>
            <p:ph type="body" sz="quarter" idx="11"/>
          </p:nvPr>
        </p:nvSpPr>
        <p:spPr>
          <a:xfrm>
            <a:off x="455614" y="854606"/>
            <a:ext cx="8229600" cy="1369219"/>
          </a:xfrm>
        </p:spPr>
        <p:txBody>
          <a:bodyPr/>
          <a:lstStyle>
            <a:lvl1pPr marL="0" indent="0" algn="l">
              <a:lnSpc>
                <a:spcPct val="85000"/>
              </a:lnSpc>
              <a:spcBef>
                <a:spcPts val="0"/>
              </a:spcBef>
              <a:buNone/>
              <a:defRPr sz="39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457200" y="5202000"/>
            <a:ext cx="8229600" cy="0"/>
          </a:xfrm>
          <a:prstGeom prst="line">
            <a:avLst/>
          </a:prstGeom>
          <a:noFill/>
          <a:ln w="3175">
            <a:solidFill>
              <a:schemeClr val="bg1"/>
            </a:solidFill>
            <a:round/>
            <a:headEnd/>
            <a:tailEnd/>
          </a:ln>
          <a:effectLst/>
        </p:spPr>
        <p:txBody>
          <a:bodyPr wrap="none" lIns="71332" tIns="35666" rIns="71332" bIns="3566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808080"/>
              </a:solidFill>
            </a:endParaRPr>
          </a:p>
        </p:txBody>
      </p:sp>
    </p:spTree>
    <p:extLst>
      <p:ext uri="{BB962C8B-B14F-4D97-AF65-F5344CB8AC3E}">
        <p14:creationId xmlns:p14="http://schemas.microsoft.com/office/powerpoint/2010/main" xmlns="" val="1045117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167640"/>
            <a:ext cx="8229600" cy="670560"/>
          </a:xfrm>
          <a:prstGeom prst="rect">
            <a:avLst/>
          </a:prstGeom>
          <a:noFill/>
          <a:ln w="9525">
            <a:noFill/>
            <a:miter lim="800000"/>
            <a:headEnd/>
            <a:tailEnd/>
          </a:ln>
          <a:effectLst/>
        </p:spPr>
        <p:txBody>
          <a:bodyPr vert="horz" wrap="square" lIns="0" tIns="28084"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a:xfrm>
            <a:off x="2588400" y="5346000"/>
            <a:ext cx="3434400" cy="168000"/>
          </a:xfrm>
          <a:prstGeom prst="rect">
            <a:avLst/>
          </a:prstGeom>
        </p:spPr>
        <p:txBody>
          <a:bodyPr/>
          <a:lstStyle/>
          <a:p>
            <a:r>
              <a:rPr lang="en-US" smtClean="0">
                <a:solidFill>
                  <a:srgbClr val="808080"/>
                </a:solidFill>
              </a:rPr>
              <a:t>Presentation title</a:t>
            </a:r>
            <a:endParaRPr lang="en-US" dirty="0">
              <a:solidFill>
                <a:srgbClr val="808080"/>
              </a:solidFill>
            </a:endParaRPr>
          </a:p>
        </p:txBody>
      </p:sp>
      <p:sp>
        <p:nvSpPr>
          <p:cNvPr id="3077" name="Freeform 5"/>
          <p:cNvSpPr>
            <a:spLocks/>
          </p:cNvSpPr>
          <p:nvPr userDrawn="1"/>
        </p:nvSpPr>
        <p:spPr bwMode="gray">
          <a:xfrm>
            <a:off x="457200" y="866512"/>
            <a:ext cx="8229600" cy="4320646"/>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71332" tIns="35666" rIns="71332" bIns="35666" numCol="1" anchor="t" anchorCtr="0" compatLnSpc="1">
            <a:prstTxWarp prst="textNoShape">
              <a:avLst/>
            </a:prstTxWarp>
          </a:bodyPr>
          <a:lstStyle/>
          <a:p>
            <a:endParaRPr lang="en-GB" sz="1400" dirty="0">
              <a:solidFill>
                <a:srgbClr val="000000"/>
              </a:solidFill>
            </a:endParaRPr>
          </a:p>
        </p:txBody>
      </p:sp>
    </p:spTree>
    <p:extLst>
      <p:ext uri="{BB962C8B-B14F-4D97-AF65-F5344CB8AC3E}">
        <p14:creationId xmlns:p14="http://schemas.microsoft.com/office/powerpoint/2010/main" xmlns="" val="3560554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1" y="168000"/>
            <a:ext cx="8229600" cy="71700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1" y="1188005"/>
            <a:ext cx="8229600" cy="391581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Line 10"/>
          <p:cNvSpPr>
            <a:spLocks noChangeShapeType="1"/>
          </p:cNvSpPr>
          <p:nvPr userDrawn="1"/>
        </p:nvSpPr>
        <p:spPr bwMode="auto">
          <a:xfrm>
            <a:off x="457201" y="870000"/>
            <a:ext cx="8229600" cy="0"/>
          </a:xfrm>
          <a:prstGeom prst="line">
            <a:avLst/>
          </a:prstGeom>
          <a:noFill/>
          <a:ln w="19050">
            <a:solidFill>
              <a:schemeClr val="accent2"/>
            </a:solidFill>
            <a:round/>
            <a:headEnd/>
            <a:tailEnd/>
          </a:ln>
          <a:effectLst/>
        </p:spPr>
        <p:txBody>
          <a:bodyPr wrap="none" lIns="71332" tIns="35666" rIns="71332" bIns="3566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646464"/>
              </a:solidFill>
            </a:endParaRPr>
          </a:p>
        </p:txBody>
      </p:sp>
      <p:sp>
        <p:nvSpPr>
          <p:cNvPr id="8" name="Line 11"/>
          <p:cNvSpPr>
            <a:spLocks noChangeShapeType="1"/>
          </p:cNvSpPr>
          <p:nvPr userDrawn="1"/>
        </p:nvSpPr>
        <p:spPr bwMode="auto">
          <a:xfrm>
            <a:off x="457201" y="5202000"/>
            <a:ext cx="8229600" cy="0"/>
          </a:xfrm>
          <a:prstGeom prst="line">
            <a:avLst/>
          </a:prstGeom>
          <a:noFill/>
          <a:ln w="3175">
            <a:solidFill>
              <a:schemeClr val="bg1"/>
            </a:solidFill>
            <a:round/>
            <a:headEnd/>
            <a:tailEnd/>
          </a:ln>
          <a:effectLst/>
        </p:spPr>
        <p:txBody>
          <a:bodyPr wrap="none" lIns="71332" tIns="35666" rIns="71332" bIns="3566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646464"/>
              </a:solidFill>
            </a:endParaRPr>
          </a:p>
        </p:txBody>
      </p:sp>
    </p:spTree>
    <p:extLst>
      <p:ext uri="{BB962C8B-B14F-4D97-AF65-F5344CB8AC3E}">
        <p14:creationId xmlns:p14="http://schemas.microsoft.com/office/powerpoint/2010/main" xmlns="" val="24568125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167640"/>
            <a:ext cx="8229600" cy="670560"/>
          </a:xfrm>
          <a:prstGeom prst="rect">
            <a:avLst/>
          </a:prstGeom>
          <a:noFill/>
          <a:ln w="9525">
            <a:noFill/>
            <a:miter lim="800000"/>
            <a:headEnd/>
            <a:tailEnd/>
          </a:ln>
          <a:effectLst/>
        </p:spPr>
        <p:txBody>
          <a:bodyPr vert="horz" wrap="square" lIns="0" tIns="28084"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a:xfrm>
            <a:off x="2588400" y="5346000"/>
            <a:ext cx="3434400" cy="168000"/>
          </a:xfrm>
          <a:prstGeom prst="rect">
            <a:avLst/>
          </a:prstGeom>
        </p:spPr>
        <p:txBody>
          <a:bodyPr/>
          <a:lstStyle/>
          <a:p>
            <a:r>
              <a:rPr lang="en-US" smtClean="0">
                <a:solidFill>
                  <a:srgbClr val="808080"/>
                </a:solidFill>
              </a:rPr>
              <a:t>Presentation title</a:t>
            </a:r>
            <a:endParaRPr lang="en-US" dirty="0">
              <a:solidFill>
                <a:srgbClr val="808080"/>
              </a:solidFill>
            </a:endParaRPr>
          </a:p>
        </p:txBody>
      </p:sp>
      <p:sp>
        <p:nvSpPr>
          <p:cNvPr id="4101" name="Freeform 5"/>
          <p:cNvSpPr>
            <a:spLocks/>
          </p:cNvSpPr>
          <p:nvPr userDrawn="1"/>
        </p:nvSpPr>
        <p:spPr bwMode="gray">
          <a:xfrm>
            <a:off x="457200" y="867000"/>
            <a:ext cx="8229600" cy="4320646"/>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71332" tIns="35666" rIns="71332" bIns="35666" numCol="1" anchor="t" anchorCtr="0" compatLnSpc="1">
            <a:prstTxWarp prst="textNoShape">
              <a:avLst/>
            </a:prstTxWarp>
          </a:bodyPr>
          <a:lstStyle/>
          <a:p>
            <a:endParaRPr lang="en-GB" sz="1400" dirty="0">
              <a:solidFill>
                <a:srgbClr val="000000"/>
              </a:solidFill>
            </a:endParaRPr>
          </a:p>
        </p:txBody>
      </p:sp>
    </p:spTree>
    <p:extLst>
      <p:ext uri="{BB962C8B-B14F-4D97-AF65-F5344CB8AC3E}">
        <p14:creationId xmlns:p14="http://schemas.microsoft.com/office/powerpoint/2010/main" xmlns="" val="35644515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167640"/>
            <a:ext cx="8229600" cy="670560"/>
          </a:xfrm>
          <a:prstGeom prst="rect">
            <a:avLst/>
          </a:prstGeom>
          <a:noFill/>
          <a:ln w="9525">
            <a:noFill/>
            <a:miter lim="800000"/>
            <a:headEnd/>
            <a:tailEnd/>
          </a:ln>
          <a:effectLst/>
        </p:spPr>
        <p:txBody>
          <a:bodyPr vert="horz" wrap="square" lIns="0" tIns="28084"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a:xfrm>
            <a:off x="2588400" y="5346000"/>
            <a:ext cx="3434400" cy="168000"/>
          </a:xfrm>
          <a:prstGeom prst="rect">
            <a:avLst/>
          </a:prstGeom>
        </p:spPr>
        <p:txBody>
          <a:bodyPr/>
          <a:lstStyle/>
          <a:p>
            <a:r>
              <a:rPr lang="en-US" smtClean="0">
                <a:solidFill>
                  <a:srgbClr val="808080"/>
                </a:solidFill>
              </a:rPr>
              <a:t>Presentation title</a:t>
            </a:r>
            <a:endParaRPr lang="en-US" dirty="0">
              <a:solidFill>
                <a:srgbClr val="808080"/>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457201" y="870000"/>
            <a:ext cx="8225549" cy="4320000"/>
          </a:xfrm>
          <a:prstGeom prst="rect">
            <a:avLst/>
          </a:prstGeom>
          <a:noFill/>
          <a:ln w="9525">
            <a:noFill/>
            <a:miter lim="800000"/>
            <a:headEnd/>
            <a:tailEnd/>
          </a:ln>
          <a:effectLst/>
        </p:spPr>
      </p:pic>
    </p:spTree>
    <p:extLst>
      <p:ext uri="{BB962C8B-B14F-4D97-AF65-F5344CB8AC3E}">
        <p14:creationId xmlns:p14="http://schemas.microsoft.com/office/powerpoint/2010/main" xmlns="" val="96443084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a:xfrm>
            <a:off x="2588400" y="5346000"/>
            <a:ext cx="3434400" cy="168000"/>
          </a:xfrm>
          <a:prstGeom prst="rect">
            <a:avLst/>
          </a:prstGeom>
        </p:spPr>
        <p:txBody>
          <a:bodyPr/>
          <a:lstStyle/>
          <a:p>
            <a:r>
              <a:rPr lang="en-US" smtClean="0">
                <a:solidFill>
                  <a:srgbClr val="808080"/>
                </a:solidFill>
              </a:rPr>
              <a:t>Presentation title</a:t>
            </a:r>
            <a:endParaRPr lang="en-US" dirty="0">
              <a:solidFill>
                <a:srgbClr val="808080"/>
              </a:solidFill>
            </a:endParaRPr>
          </a:p>
        </p:txBody>
      </p:sp>
      <p:sp>
        <p:nvSpPr>
          <p:cNvPr id="7" name="Line 11"/>
          <p:cNvSpPr>
            <a:spLocks noChangeShapeType="1"/>
          </p:cNvSpPr>
          <p:nvPr userDrawn="1"/>
        </p:nvSpPr>
        <p:spPr bwMode="auto">
          <a:xfrm>
            <a:off x="455613" y="5203032"/>
            <a:ext cx="8229600" cy="0"/>
          </a:xfrm>
          <a:prstGeom prst="line">
            <a:avLst/>
          </a:prstGeom>
          <a:noFill/>
          <a:ln w="3175">
            <a:solidFill>
              <a:schemeClr val="bg1"/>
            </a:solidFill>
            <a:round/>
            <a:headEnd/>
            <a:tailEnd/>
          </a:ln>
          <a:effectLst/>
        </p:spPr>
        <p:txBody>
          <a:bodyPr wrap="none" lIns="71332" tIns="35666" rIns="71332" bIns="35666" anchor="ctr"/>
          <a:lstStyle/>
          <a:p>
            <a:endParaRPr lang="en-US" sz="1400" dirty="0">
              <a:solidFill>
                <a:srgbClr val="808080"/>
              </a:solidFill>
            </a:endParaRPr>
          </a:p>
        </p:txBody>
      </p:sp>
    </p:spTree>
    <p:extLst>
      <p:ext uri="{BB962C8B-B14F-4D97-AF65-F5344CB8AC3E}">
        <p14:creationId xmlns:p14="http://schemas.microsoft.com/office/powerpoint/2010/main" xmlns="" val="262065476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5203032"/>
            <a:ext cx="8229600" cy="0"/>
          </a:xfrm>
          <a:prstGeom prst="line">
            <a:avLst/>
          </a:prstGeom>
          <a:noFill/>
          <a:ln w="3175">
            <a:solidFill>
              <a:schemeClr val="bg1"/>
            </a:solidFill>
            <a:round/>
            <a:headEnd/>
            <a:tailEnd/>
          </a:ln>
          <a:effectLst/>
        </p:spPr>
        <p:txBody>
          <a:bodyPr wrap="none" lIns="71332" tIns="35666" rIns="71332" bIns="35666" anchor="ctr"/>
          <a:lstStyle/>
          <a:p>
            <a:endParaRPr lang="en-US" sz="1400" dirty="0">
              <a:solidFill>
                <a:srgbClr val="808080"/>
              </a:solidFill>
            </a:endParaRPr>
          </a:p>
        </p:txBody>
      </p:sp>
      <p:sp>
        <p:nvSpPr>
          <p:cNvPr id="8" name="Content Placeholder 2"/>
          <p:cNvSpPr>
            <a:spLocks noGrp="1"/>
          </p:cNvSpPr>
          <p:nvPr>
            <p:ph idx="1"/>
          </p:nvPr>
        </p:nvSpPr>
        <p:spPr>
          <a:xfrm>
            <a:off x="455612" y="599283"/>
            <a:ext cx="3506400" cy="4341718"/>
          </a:xfrm>
        </p:spPr>
        <p:txBody>
          <a:bodyPr/>
          <a:lstStyle>
            <a:lvl1pPr marL="0" indent="0" algn="l" defTabSz="776483" rtl="0" fontAlgn="base">
              <a:lnSpc>
                <a:spcPct val="100000"/>
              </a:lnSpc>
              <a:spcBef>
                <a:spcPct val="70000"/>
              </a:spcBef>
              <a:spcAft>
                <a:spcPct val="0"/>
              </a:spcAft>
              <a:buSzPct val="100000"/>
              <a:buNone/>
              <a:defRPr lang="en-US" sz="900" kern="1200" noProof="0" dirty="0" smtClean="0">
                <a:solidFill>
                  <a:schemeClr val="bg1"/>
                </a:solidFill>
                <a:latin typeface="Arial" pitchFamily="34" charset="0"/>
                <a:ea typeface="+mn-ea"/>
                <a:cs typeface="Arial" pitchFamily="34" charset="0"/>
              </a:defRPr>
            </a:lvl1pPr>
            <a:lvl2pPr marL="0" indent="0" algn="l" defTabSz="776483" rtl="0" fontAlgn="base">
              <a:lnSpc>
                <a:spcPct val="100000"/>
              </a:lnSpc>
              <a:spcBef>
                <a:spcPct val="0"/>
              </a:spcBef>
              <a:spcAft>
                <a:spcPct val="0"/>
              </a:spcAft>
              <a:buSzPct val="100000"/>
              <a:buNone/>
              <a:defRPr lang="en-US" sz="700" b="1" kern="1200" noProof="0" dirty="0" smtClean="0">
                <a:solidFill>
                  <a:schemeClr val="bg1"/>
                </a:solidFill>
                <a:latin typeface="Arial" pitchFamily="34" charset="0"/>
                <a:ea typeface="+mn-ea"/>
                <a:cs typeface="Arial" pitchFamily="34" charset="0"/>
              </a:defRPr>
            </a:lvl2pPr>
            <a:lvl3pPr marL="137464" indent="-137464" algn="l" defTabSz="776483" rtl="0" fontAlgn="base">
              <a:lnSpc>
                <a:spcPct val="100000"/>
              </a:lnSpc>
              <a:spcBef>
                <a:spcPct val="0"/>
              </a:spcBef>
              <a:spcAft>
                <a:spcPct val="0"/>
              </a:spcAft>
              <a:buClr>
                <a:schemeClr val="accent2"/>
              </a:buClr>
              <a:buSzPct val="70000"/>
              <a:buFont typeface="Arial" pitchFamily="34" charset="0"/>
              <a:buChar char="►"/>
              <a:defRPr lang="en-US" sz="700" b="1" kern="1200" noProof="0" dirty="0" smtClean="0">
                <a:solidFill>
                  <a:schemeClr val="bg1"/>
                </a:solidFill>
                <a:latin typeface="Arial" pitchFamily="34" charset="0"/>
                <a:ea typeface="+mn-ea"/>
                <a:cs typeface="Arial" pitchFamily="34" charset="0"/>
              </a:defRPr>
            </a:lvl3pPr>
            <a:lvl4pPr marL="0" indent="0" algn="l" defTabSz="776483" rtl="0" fontAlgn="base">
              <a:lnSpc>
                <a:spcPct val="100000"/>
              </a:lnSpc>
              <a:spcBef>
                <a:spcPct val="0"/>
              </a:spcBef>
              <a:spcAft>
                <a:spcPct val="0"/>
              </a:spcAft>
              <a:buSzPct val="100000"/>
              <a:buNone/>
              <a:defRPr lang="en-US" sz="600" kern="1200" noProof="0" dirty="0" smtClean="0">
                <a:solidFill>
                  <a:schemeClr val="bg1"/>
                </a:solidFill>
                <a:latin typeface="Arial" pitchFamily="34" charset="0"/>
                <a:ea typeface="+mn-ea"/>
                <a:cs typeface="Arial" pitchFamily="34" charset="0"/>
              </a:defRPr>
            </a:lvl4pPr>
            <a:lvl5pPr marL="147371" indent="-147371" algn="l" defTabSz="776483" rtl="0" fontAlgn="base">
              <a:lnSpc>
                <a:spcPct val="100000"/>
              </a:lnSpc>
              <a:spcBef>
                <a:spcPct val="0"/>
              </a:spcBef>
              <a:spcAft>
                <a:spcPct val="0"/>
              </a:spcAft>
              <a:buClr>
                <a:schemeClr val="accent2"/>
              </a:buClr>
              <a:buSzPct val="70000"/>
              <a:buFont typeface="Arial" pitchFamily="34" charset="0"/>
              <a:buChar char="►"/>
              <a:defRPr lang="en-US" sz="6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xmlns="" val="2082864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5705821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8" name="Picture 7" descr="selo_RIO2016_Apoiador_Oficial_1.2cm.png"/>
          <p:cNvPicPr>
            <a:picLocks noChangeAspect="1"/>
          </p:cNvPicPr>
          <p:nvPr userDrawn="1"/>
        </p:nvPicPr>
        <p:blipFill>
          <a:blip r:embed="rId2" cstate="print"/>
          <a:stretch>
            <a:fillRect/>
          </a:stretch>
        </p:blipFill>
        <p:spPr>
          <a:xfrm>
            <a:off x="8001000" y="190500"/>
            <a:ext cx="957074" cy="995682"/>
          </a:xfrm>
          <a:prstGeom prst="rect">
            <a:avLst/>
          </a:prstGeom>
        </p:spPr>
      </p:pic>
      <p:pic>
        <p:nvPicPr>
          <p:cNvPr id="10" name="Picture 2"/>
          <p:cNvPicPr>
            <a:picLocks noChangeAspect="1" noChangeArrowheads="1"/>
          </p:cNvPicPr>
          <p:nvPr userDrawn="1"/>
        </p:nvPicPr>
        <p:blipFill>
          <a:blip r:embed="rId3" cstate="print"/>
          <a:srcRect/>
          <a:stretch>
            <a:fillRect/>
          </a:stretch>
        </p:blipFill>
        <p:spPr bwMode="auto">
          <a:xfrm>
            <a:off x="2271259" y="4789992"/>
            <a:ext cx="983483" cy="621000"/>
          </a:xfrm>
          <a:prstGeom prst="rect">
            <a:avLst/>
          </a:prstGeom>
          <a:noFill/>
          <a:ln w="9525">
            <a:noFill/>
            <a:miter lim="800000"/>
            <a:headEnd/>
            <a:tailEnd/>
          </a:ln>
          <a:effectLst/>
        </p:spPr>
      </p:pic>
      <p:sp>
        <p:nvSpPr>
          <p:cNvPr id="12" name="Title 1"/>
          <p:cNvSpPr>
            <a:spLocks noGrp="1"/>
          </p:cNvSpPr>
          <p:nvPr>
            <p:ph type="ctrTitle"/>
          </p:nvPr>
        </p:nvSpPr>
        <p:spPr>
          <a:xfrm>
            <a:off x="2269300" y="1484083"/>
            <a:ext cx="5490000" cy="717000"/>
          </a:xfrm>
        </p:spPr>
        <p:txBody>
          <a:bodyPr/>
          <a:lstStyle/>
          <a:p>
            <a:r>
              <a:rPr lang="en-US" dirty="0" smtClean="0"/>
              <a:t>Click to edit Master title style</a:t>
            </a:r>
            <a:endParaRPr lang="en-GB" dirty="0"/>
          </a:p>
        </p:txBody>
      </p:sp>
      <p:sp>
        <p:nvSpPr>
          <p:cNvPr id="14" name="Subtitle 2"/>
          <p:cNvSpPr>
            <a:spLocks noGrp="1"/>
          </p:cNvSpPr>
          <p:nvPr>
            <p:ph type="subTitle" idx="1"/>
          </p:nvPr>
        </p:nvSpPr>
        <p:spPr>
          <a:xfrm>
            <a:off x="2269300" y="2297083"/>
            <a:ext cx="5490000" cy="807000"/>
          </a:xfrm>
        </p:spPr>
        <p:txBody>
          <a:bodyPr/>
          <a:lstStyle>
            <a:lvl1pPr marL="0" indent="0" algn="l">
              <a:buNone/>
              <a:defRPr sz="1600">
                <a:solidFill>
                  <a:schemeClr val="tx1">
                    <a:tint val="75000"/>
                  </a:schemeClr>
                </a:solidFill>
              </a:defRPr>
            </a:lvl1pPr>
            <a:lvl2pPr marL="0" indent="0" algn="l">
              <a:buNone/>
              <a:defRPr sz="1200">
                <a:solidFill>
                  <a:schemeClr val="tx1">
                    <a:tint val="75000"/>
                  </a:schemeClr>
                </a:solidFill>
              </a:defRPr>
            </a:lvl2pPr>
            <a:lvl3pPr marL="713323" indent="0" algn="ctr">
              <a:buNone/>
              <a:defRPr>
                <a:solidFill>
                  <a:schemeClr val="tx1">
                    <a:tint val="75000"/>
                  </a:schemeClr>
                </a:solidFill>
              </a:defRPr>
            </a:lvl3pPr>
            <a:lvl4pPr marL="1069985" indent="0" algn="ctr">
              <a:buNone/>
              <a:defRPr>
                <a:solidFill>
                  <a:schemeClr val="tx1">
                    <a:tint val="75000"/>
                  </a:schemeClr>
                </a:solidFill>
              </a:defRPr>
            </a:lvl4pPr>
            <a:lvl5pPr marL="1426647" indent="0" algn="ctr">
              <a:buNone/>
              <a:defRPr>
                <a:solidFill>
                  <a:schemeClr val="tx1">
                    <a:tint val="75000"/>
                  </a:schemeClr>
                </a:solidFill>
              </a:defRPr>
            </a:lvl5pPr>
            <a:lvl6pPr marL="1783309" indent="0" algn="ctr">
              <a:buNone/>
              <a:defRPr>
                <a:solidFill>
                  <a:schemeClr val="tx1">
                    <a:tint val="75000"/>
                  </a:schemeClr>
                </a:solidFill>
              </a:defRPr>
            </a:lvl6pPr>
            <a:lvl7pPr marL="2139970" indent="0" algn="ctr">
              <a:buNone/>
              <a:defRPr>
                <a:solidFill>
                  <a:schemeClr val="tx1">
                    <a:tint val="75000"/>
                  </a:schemeClr>
                </a:solidFill>
              </a:defRPr>
            </a:lvl7pPr>
            <a:lvl8pPr marL="2496632" indent="0" algn="ctr">
              <a:buNone/>
              <a:defRPr>
                <a:solidFill>
                  <a:schemeClr val="tx1">
                    <a:tint val="75000"/>
                  </a:schemeClr>
                </a:solidFill>
              </a:defRPr>
            </a:lvl8pPr>
            <a:lvl9pPr marL="2853294" indent="0" algn="ctr">
              <a:buNone/>
              <a:defRPr>
                <a:solidFill>
                  <a:schemeClr val="tx1">
                    <a:tint val="75000"/>
                  </a:schemeClr>
                </a:solidFill>
              </a:defRPr>
            </a:lvl9pPr>
          </a:lstStyle>
          <a:p>
            <a:r>
              <a:rPr lang="en-US" dirty="0" smtClean="0"/>
              <a:t>Click to edit Master subtitle style</a:t>
            </a:r>
          </a:p>
          <a:p>
            <a:pPr lvl="1"/>
            <a:endParaRPr lang="en-GB" dirty="0"/>
          </a:p>
        </p:txBody>
      </p:sp>
      <p:sp>
        <p:nvSpPr>
          <p:cNvPr id="15" name="Freeform 14"/>
          <p:cNvSpPr>
            <a:spLocks/>
          </p:cNvSpPr>
          <p:nvPr userDrawn="1"/>
        </p:nvSpPr>
        <p:spPr bwMode="gray">
          <a:xfrm>
            <a:off x="2273498" y="2377763"/>
            <a:ext cx="6870502" cy="2079270"/>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71332" tIns="35666" rIns="71332" bIns="35666" numCol="1" anchor="t" anchorCtr="0" compatLnSpc="1">
            <a:prstTxWarp prst="textNoShape">
              <a:avLst/>
            </a:prstTxWarp>
          </a:bodyPr>
          <a:lstStyle/>
          <a:p>
            <a:endParaRPr lang="en-GB" sz="1400" dirty="0">
              <a:solidFill>
                <a:srgbClr val="000000"/>
              </a:solidFill>
            </a:endParaRPr>
          </a:p>
        </p:txBody>
      </p:sp>
      <p:sp>
        <p:nvSpPr>
          <p:cNvPr id="16" name="AutoShape 6"/>
          <p:cNvSpPr>
            <a:spLocks noChangeAspect="1" noChangeArrowheads="1"/>
          </p:cNvSpPr>
          <p:nvPr userDrawn="1"/>
        </p:nvSpPr>
        <p:spPr bwMode="auto">
          <a:xfrm rot="5400000">
            <a:off x="581025" y="3475419"/>
            <a:ext cx="1123950" cy="2285998"/>
          </a:xfrm>
          <a:prstGeom prst="triangle">
            <a:avLst>
              <a:gd name="adj" fmla="val 35406"/>
            </a:avLst>
          </a:prstGeom>
          <a:solidFill>
            <a:srgbClr val="EB008C"/>
          </a:solidFill>
          <a:ln w="9525">
            <a:noFill/>
            <a:miter lim="800000"/>
            <a:headEnd/>
            <a:tailEnd/>
          </a:ln>
          <a:effectLst/>
        </p:spPr>
        <p:txBody>
          <a:bodyPr rot="10800000" vert="eaVert" wrap="none" lIns="71332" tIns="35666" rIns="71332" bIns="35666" anchor="ctr"/>
          <a:lstStyle/>
          <a:p>
            <a:pPr defTabSz="776483"/>
            <a:r>
              <a:rPr lang="en-GB" sz="900" dirty="0">
                <a:solidFill>
                  <a:srgbClr val="FFFFFF"/>
                </a:solidFill>
              </a:rPr>
              <a:t>Place </a:t>
            </a:r>
            <a:r>
              <a:rPr lang="en-GB" sz="900" dirty="0" smtClean="0">
                <a:solidFill>
                  <a:srgbClr val="FFFFFF"/>
                </a:solidFill>
              </a:rPr>
              <a:t>input Here</a:t>
            </a:r>
            <a:br>
              <a:rPr lang="en-GB" sz="900" dirty="0" smtClean="0">
                <a:solidFill>
                  <a:srgbClr val="FFFFFF"/>
                </a:solidFill>
              </a:rPr>
            </a:br>
            <a:r>
              <a:rPr lang="en-GB" sz="900" dirty="0" smtClean="0">
                <a:solidFill>
                  <a:srgbClr val="FFFFFF"/>
                </a:solidFill>
              </a:rPr>
              <a:t>with reference</a:t>
            </a:r>
            <a:r>
              <a:rPr lang="en-GB" sz="900" dirty="0">
                <a:solidFill>
                  <a:srgbClr val="FFFFFF"/>
                </a:solidFill>
              </a:rPr>
              <a:t/>
            </a:r>
            <a:br>
              <a:rPr lang="en-GB" sz="900" dirty="0">
                <a:solidFill>
                  <a:srgbClr val="FFFFFF"/>
                </a:solidFill>
              </a:rPr>
            </a:br>
            <a:r>
              <a:rPr lang="en-GB" sz="900" dirty="0">
                <a:solidFill>
                  <a:srgbClr val="FFFFFF"/>
                </a:solidFill>
              </a:rPr>
              <a:t>to guidelines</a:t>
            </a:r>
            <a:endParaRPr lang="en-US" sz="900" dirty="0">
              <a:solidFill>
                <a:srgbClr val="FFFFFF"/>
              </a:solidFill>
            </a:endParaRPr>
          </a:p>
        </p:txBody>
      </p:sp>
    </p:spTree>
    <p:extLst>
      <p:ext uri="{BB962C8B-B14F-4D97-AF65-F5344CB8AC3E}">
        <p14:creationId xmlns:p14="http://schemas.microsoft.com/office/powerpoint/2010/main" xmlns="" val="3820519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xmlns="" val="0"/>
              </a:ext>
            </a:extLst>
          </a:blip>
          <a:srcRect r="963" b="5246"/>
          <a:stretch/>
        </p:blipFill>
        <p:spPr>
          <a:xfrm>
            <a:off x="0" y="-296829"/>
            <a:ext cx="9144000" cy="6011830"/>
          </a:xfrm>
          <a:prstGeom prst="rect">
            <a:avLst/>
          </a:prstGeom>
        </p:spPr>
      </p:pic>
    </p:spTree>
    <p:extLst>
      <p:ext uri="{BB962C8B-B14F-4D97-AF65-F5344CB8AC3E}">
        <p14:creationId xmlns:p14="http://schemas.microsoft.com/office/powerpoint/2010/main" xmlns="" val="205731976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1"/>
          </p:nvPr>
        </p:nvSpPr>
        <p:spPr/>
        <p:txBody>
          <a:bodyPr/>
          <a:lstStyle/>
          <a:p>
            <a:r>
              <a:rPr lang="en-GB" smtClean="0">
                <a:solidFill>
                  <a:srgbClr val="808080"/>
                </a:solidFill>
              </a:rPr>
              <a:t>Presentation title</a:t>
            </a:r>
            <a:endParaRPr lang="en-GB">
              <a:solidFill>
                <a:srgbClr val="808080"/>
              </a:solidFill>
            </a:endParaRPr>
          </a:p>
        </p:txBody>
      </p:sp>
      <p:sp>
        <p:nvSpPr>
          <p:cNvPr id="7" name="Line 10"/>
          <p:cNvSpPr>
            <a:spLocks noChangeShapeType="1"/>
          </p:cNvSpPr>
          <p:nvPr userDrawn="1"/>
        </p:nvSpPr>
        <p:spPr bwMode="auto">
          <a:xfrm>
            <a:off x="457200" y="870000"/>
            <a:ext cx="8229600" cy="0"/>
          </a:xfrm>
          <a:prstGeom prst="line">
            <a:avLst/>
          </a:prstGeom>
          <a:noFill/>
          <a:ln w="19050">
            <a:solidFill>
              <a:schemeClr val="accent2"/>
            </a:solidFill>
            <a:round/>
            <a:headEnd/>
            <a:tailEnd/>
          </a:ln>
          <a:effectLst/>
        </p:spPr>
        <p:txBody>
          <a:bodyPr wrap="none" lIns="71332" tIns="35666" rIns="71332" bIns="3566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808080"/>
              </a:solidFill>
            </a:endParaRPr>
          </a:p>
        </p:txBody>
      </p:sp>
      <p:sp>
        <p:nvSpPr>
          <p:cNvPr id="8" name="Line 11"/>
          <p:cNvSpPr>
            <a:spLocks noChangeShapeType="1"/>
          </p:cNvSpPr>
          <p:nvPr userDrawn="1"/>
        </p:nvSpPr>
        <p:spPr bwMode="auto">
          <a:xfrm>
            <a:off x="457200" y="5202000"/>
            <a:ext cx="8229600" cy="0"/>
          </a:xfrm>
          <a:prstGeom prst="line">
            <a:avLst/>
          </a:prstGeom>
          <a:noFill/>
          <a:ln w="3175">
            <a:solidFill>
              <a:schemeClr val="bg1"/>
            </a:solidFill>
            <a:round/>
            <a:headEnd/>
            <a:tailEnd/>
          </a:ln>
          <a:effectLst/>
        </p:spPr>
        <p:txBody>
          <a:bodyPr wrap="none" lIns="71332" tIns="35666" rIns="71332" bIns="3566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808080"/>
              </a:solidFill>
            </a:endParaRPr>
          </a:p>
        </p:txBody>
      </p:sp>
    </p:spTree>
    <p:extLst>
      <p:ext uri="{BB962C8B-B14F-4D97-AF65-F5344CB8AC3E}">
        <p14:creationId xmlns:p14="http://schemas.microsoft.com/office/powerpoint/2010/main" xmlns="" val="2662819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1" y="1333501"/>
            <a:ext cx="4038600" cy="3771636"/>
          </a:xfrm>
        </p:spPr>
        <p:txBody>
          <a:bodyPr/>
          <a:lstStyle>
            <a:lvl1pPr>
              <a:defRPr sz="19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333501"/>
            <a:ext cx="4038600" cy="3771636"/>
          </a:xfrm>
        </p:spPr>
        <p:txBody>
          <a:bodyPr/>
          <a:lstStyle>
            <a:lvl1pPr>
              <a:defRPr sz="19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p:txBody>
          <a:bodyPr/>
          <a:lstStyle/>
          <a:p>
            <a:r>
              <a:rPr lang="en-GB" smtClean="0">
                <a:solidFill>
                  <a:srgbClr val="808080"/>
                </a:solidFill>
              </a:rPr>
              <a:t>Presentation title</a:t>
            </a:r>
            <a:endParaRPr lang="en-GB">
              <a:solidFill>
                <a:srgbClr val="808080"/>
              </a:solidFill>
            </a:endParaRPr>
          </a:p>
        </p:txBody>
      </p:sp>
      <p:sp>
        <p:nvSpPr>
          <p:cNvPr id="8" name="Line 10"/>
          <p:cNvSpPr>
            <a:spLocks noChangeShapeType="1"/>
          </p:cNvSpPr>
          <p:nvPr userDrawn="1"/>
        </p:nvSpPr>
        <p:spPr bwMode="auto">
          <a:xfrm>
            <a:off x="457200" y="870000"/>
            <a:ext cx="8229600" cy="0"/>
          </a:xfrm>
          <a:prstGeom prst="line">
            <a:avLst/>
          </a:prstGeom>
          <a:noFill/>
          <a:ln w="19050">
            <a:solidFill>
              <a:schemeClr val="accent2"/>
            </a:solidFill>
            <a:round/>
            <a:headEnd/>
            <a:tailEnd/>
          </a:ln>
          <a:effectLst/>
        </p:spPr>
        <p:txBody>
          <a:bodyPr wrap="none" lIns="71332" tIns="35666" rIns="71332" bIns="3566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808080"/>
              </a:solidFill>
            </a:endParaRPr>
          </a:p>
        </p:txBody>
      </p:sp>
      <p:sp>
        <p:nvSpPr>
          <p:cNvPr id="12" name="Line 11"/>
          <p:cNvSpPr>
            <a:spLocks noChangeShapeType="1"/>
          </p:cNvSpPr>
          <p:nvPr userDrawn="1"/>
        </p:nvSpPr>
        <p:spPr bwMode="auto">
          <a:xfrm>
            <a:off x="457200" y="5202000"/>
            <a:ext cx="8229600" cy="0"/>
          </a:xfrm>
          <a:prstGeom prst="line">
            <a:avLst/>
          </a:prstGeom>
          <a:noFill/>
          <a:ln w="3175">
            <a:solidFill>
              <a:schemeClr val="bg1"/>
            </a:solidFill>
            <a:round/>
            <a:headEnd/>
            <a:tailEnd/>
          </a:ln>
          <a:effectLst/>
        </p:spPr>
        <p:txBody>
          <a:bodyPr wrap="none" lIns="71332" tIns="35666" rIns="71332" bIns="3566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808080"/>
              </a:solidFill>
            </a:endParaRPr>
          </a:p>
        </p:txBody>
      </p:sp>
    </p:spTree>
    <p:extLst>
      <p:ext uri="{BB962C8B-B14F-4D97-AF65-F5344CB8AC3E}">
        <p14:creationId xmlns:p14="http://schemas.microsoft.com/office/powerpoint/2010/main" xmlns="" val="42493671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1" y="1830001"/>
            <a:ext cx="4042800" cy="3329136"/>
          </a:xfrm>
        </p:spPr>
        <p:txBody>
          <a:bodyPr/>
          <a:lstStyle>
            <a:lvl1pPr>
              <a:defRPr sz="19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1201" y="1815000"/>
            <a:ext cx="4042800" cy="3329136"/>
          </a:xfrm>
        </p:spPr>
        <p:txBody>
          <a:bodyPr/>
          <a:lstStyle>
            <a:lvl1pPr>
              <a:defRPr sz="19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p:txBody>
          <a:bodyPr/>
          <a:lstStyle/>
          <a:p>
            <a:r>
              <a:rPr lang="en-GB" smtClean="0">
                <a:solidFill>
                  <a:srgbClr val="808080"/>
                </a:solidFill>
              </a:rPr>
              <a:t>Presentation title</a:t>
            </a:r>
            <a:endParaRPr lang="en-GB">
              <a:solidFill>
                <a:srgbClr val="808080"/>
              </a:solidFill>
            </a:endParaRPr>
          </a:p>
        </p:txBody>
      </p:sp>
      <p:sp>
        <p:nvSpPr>
          <p:cNvPr id="8" name="Line 10"/>
          <p:cNvSpPr>
            <a:spLocks noChangeShapeType="1"/>
          </p:cNvSpPr>
          <p:nvPr userDrawn="1"/>
        </p:nvSpPr>
        <p:spPr bwMode="auto">
          <a:xfrm>
            <a:off x="457200" y="870000"/>
            <a:ext cx="8229600" cy="0"/>
          </a:xfrm>
          <a:prstGeom prst="line">
            <a:avLst/>
          </a:prstGeom>
          <a:noFill/>
          <a:ln w="19050">
            <a:solidFill>
              <a:schemeClr val="accent2"/>
            </a:solidFill>
            <a:round/>
            <a:headEnd/>
            <a:tailEnd/>
          </a:ln>
          <a:effectLst/>
        </p:spPr>
        <p:txBody>
          <a:bodyPr wrap="none" lIns="71332" tIns="35666" rIns="71332" bIns="3566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808080"/>
              </a:solidFill>
            </a:endParaRPr>
          </a:p>
        </p:txBody>
      </p:sp>
      <p:sp>
        <p:nvSpPr>
          <p:cNvPr id="10" name="Text Placeholder 9"/>
          <p:cNvSpPr>
            <a:spLocks noGrp="1"/>
          </p:cNvSpPr>
          <p:nvPr>
            <p:ph type="body" sz="quarter" idx="12"/>
          </p:nvPr>
        </p:nvSpPr>
        <p:spPr>
          <a:xfrm>
            <a:off x="457201" y="1242000"/>
            <a:ext cx="4042800" cy="534000"/>
          </a:xfrm>
        </p:spPr>
        <p:txBody>
          <a:bodyPr anchor="b" anchorCtr="0"/>
          <a:lstStyle>
            <a:lvl1pPr>
              <a:buNone/>
              <a:defRPr b="1"/>
            </a:lvl1pPr>
          </a:lstStyle>
          <a:p>
            <a:pPr lvl="0"/>
            <a:endParaRPr lang="en-GB" dirty="0"/>
          </a:p>
        </p:txBody>
      </p:sp>
      <p:sp>
        <p:nvSpPr>
          <p:cNvPr id="11" name="Text Placeholder 9"/>
          <p:cNvSpPr>
            <a:spLocks noGrp="1"/>
          </p:cNvSpPr>
          <p:nvPr>
            <p:ph type="body" sz="quarter" idx="13"/>
          </p:nvPr>
        </p:nvSpPr>
        <p:spPr>
          <a:xfrm>
            <a:off x="4651201" y="1242000"/>
            <a:ext cx="4042800" cy="534000"/>
          </a:xfrm>
        </p:spPr>
        <p:txBody>
          <a:bodyPr anchor="b" anchorCtr="0"/>
          <a:lstStyle>
            <a:lvl1pPr>
              <a:buNone/>
              <a:defRPr b="1"/>
            </a:lvl1pPr>
          </a:lstStyle>
          <a:p>
            <a:pPr lvl="0"/>
            <a:endParaRPr lang="en-GB" dirty="0"/>
          </a:p>
        </p:txBody>
      </p:sp>
      <p:sp>
        <p:nvSpPr>
          <p:cNvPr id="9" name="Line 11"/>
          <p:cNvSpPr>
            <a:spLocks noChangeShapeType="1"/>
          </p:cNvSpPr>
          <p:nvPr userDrawn="1"/>
        </p:nvSpPr>
        <p:spPr bwMode="auto">
          <a:xfrm>
            <a:off x="457200" y="5202000"/>
            <a:ext cx="8229600" cy="0"/>
          </a:xfrm>
          <a:prstGeom prst="line">
            <a:avLst/>
          </a:prstGeom>
          <a:noFill/>
          <a:ln w="3175">
            <a:solidFill>
              <a:schemeClr val="bg1"/>
            </a:solidFill>
            <a:round/>
            <a:headEnd/>
            <a:tailEnd/>
          </a:ln>
          <a:effectLst/>
        </p:spPr>
        <p:txBody>
          <a:bodyPr wrap="none" lIns="71332" tIns="35666" rIns="71332" bIns="3566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808080"/>
              </a:solidFill>
            </a:endParaRPr>
          </a:p>
        </p:txBody>
      </p:sp>
    </p:spTree>
    <p:extLst>
      <p:ext uri="{BB962C8B-B14F-4D97-AF65-F5344CB8AC3E}">
        <p14:creationId xmlns:p14="http://schemas.microsoft.com/office/powerpoint/2010/main" xmlns="" val="1358023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040812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smtClean="0">
                <a:solidFill>
                  <a:srgbClr val="808080"/>
                </a:solidFill>
              </a:rPr>
              <a:t>Presentation title</a:t>
            </a:r>
            <a:endParaRPr lang="en-US" dirty="0">
              <a:solidFill>
                <a:srgbClr val="808080"/>
              </a:solidFill>
            </a:endParaRPr>
          </a:p>
        </p:txBody>
      </p:sp>
      <p:sp>
        <p:nvSpPr>
          <p:cNvPr id="3" name="Text Placeholder 2"/>
          <p:cNvSpPr>
            <a:spLocks noGrp="1"/>
          </p:cNvSpPr>
          <p:nvPr>
            <p:ph type="body" sz="quarter" idx="11"/>
          </p:nvPr>
        </p:nvSpPr>
        <p:spPr>
          <a:xfrm>
            <a:off x="455614" y="854606"/>
            <a:ext cx="8229600" cy="1369219"/>
          </a:xfrm>
        </p:spPr>
        <p:txBody>
          <a:bodyPr/>
          <a:lstStyle>
            <a:lvl1pPr marL="0" indent="0" algn="l">
              <a:lnSpc>
                <a:spcPct val="85000"/>
              </a:lnSpc>
              <a:spcBef>
                <a:spcPts val="0"/>
              </a:spcBef>
              <a:buNone/>
              <a:defRPr sz="39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457200" y="5202000"/>
            <a:ext cx="8229600" cy="0"/>
          </a:xfrm>
          <a:prstGeom prst="line">
            <a:avLst/>
          </a:prstGeom>
          <a:noFill/>
          <a:ln w="3175">
            <a:solidFill>
              <a:schemeClr val="bg1"/>
            </a:solidFill>
            <a:round/>
            <a:headEnd/>
            <a:tailEnd/>
          </a:ln>
          <a:effectLst/>
        </p:spPr>
        <p:txBody>
          <a:bodyPr wrap="none" lIns="71332" tIns="35666" rIns="71332" bIns="35666"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rgbClr val="808080"/>
              </a:solidFill>
            </a:endParaRPr>
          </a:p>
        </p:txBody>
      </p:sp>
    </p:spTree>
    <p:extLst>
      <p:ext uri="{BB962C8B-B14F-4D97-AF65-F5344CB8AC3E}">
        <p14:creationId xmlns:p14="http://schemas.microsoft.com/office/powerpoint/2010/main" xmlns="" val="9084825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167640"/>
            <a:ext cx="8229600" cy="670560"/>
          </a:xfrm>
          <a:prstGeom prst="rect">
            <a:avLst/>
          </a:prstGeom>
          <a:noFill/>
          <a:ln w="9525">
            <a:noFill/>
            <a:miter lim="800000"/>
            <a:headEnd/>
            <a:tailEnd/>
          </a:ln>
          <a:effectLst/>
        </p:spPr>
        <p:txBody>
          <a:bodyPr vert="horz" wrap="square" lIns="0" tIns="28084"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solidFill>
                  <a:srgbClr val="808080"/>
                </a:solidFill>
              </a:rPr>
              <a:t>Presentation title</a:t>
            </a:r>
            <a:endParaRPr lang="en-US" dirty="0">
              <a:solidFill>
                <a:srgbClr val="808080"/>
              </a:solidFill>
            </a:endParaRPr>
          </a:p>
        </p:txBody>
      </p:sp>
      <p:sp>
        <p:nvSpPr>
          <p:cNvPr id="6" name="Freeform 5"/>
          <p:cNvSpPr>
            <a:spLocks/>
          </p:cNvSpPr>
          <p:nvPr userDrawn="1"/>
        </p:nvSpPr>
        <p:spPr bwMode="gray">
          <a:xfrm>
            <a:off x="457200" y="858001"/>
            <a:ext cx="8229600" cy="4320646"/>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71332" tIns="35666" rIns="71332" bIns="35666" numCol="1" anchor="t" anchorCtr="0" compatLnSpc="1">
            <a:prstTxWarp prst="textNoShape">
              <a:avLst/>
            </a:prstTxWarp>
          </a:bodyPr>
          <a:lstStyle/>
          <a:p>
            <a:endParaRPr lang="en-GB" sz="1400" dirty="0">
              <a:solidFill>
                <a:srgbClr val="000000"/>
              </a:solidFill>
            </a:endParaRPr>
          </a:p>
        </p:txBody>
      </p:sp>
    </p:spTree>
    <p:extLst>
      <p:ext uri="{BB962C8B-B14F-4D97-AF65-F5344CB8AC3E}">
        <p14:creationId xmlns:p14="http://schemas.microsoft.com/office/powerpoint/2010/main" xmlns="" val="3563533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167640"/>
            <a:ext cx="8229600" cy="670560"/>
          </a:xfrm>
          <a:prstGeom prst="rect">
            <a:avLst/>
          </a:prstGeom>
          <a:noFill/>
          <a:ln w="9525">
            <a:noFill/>
            <a:miter lim="800000"/>
            <a:headEnd/>
            <a:tailEnd/>
          </a:ln>
          <a:effectLst/>
        </p:spPr>
        <p:txBody>
          <a:bodyPr vert="horz" wrap="square" lIns="0" tIns="28084"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solidFill>
                  <a:srgbClr val="808080"/>
                </a:solidFill>
              </a:rPr>
              <a:t>Presentation title</a:t>
            </a:r>
            <a:endParaRPr lang="en-US" dirty="0">
              <a:solidFill>
                <a:srgbClr val="808080"/>
              </a:solidFill>
            </a:endParaRPr>
          </a:p>
        </p:txBody>
      </p:sp>
      <p:sp>
        <p:nvSpPr>
          <p:cNvPr id="6" name="Freeform 5"/>
          <p:cNvSpPr>
            <a:spLocks/>
          </p:cNvSpPr>
          <p:nvPr userDrawn="1"/>
        </p:nvSpPr>
        <p:spPr bwMode="gray">
          <a:xfrm>
            <a:off x="457200" y="867000"/>
            <a:ext cx="8229600" cy="4320646"/>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71332" tIns="35666" rIns="71332" bIns="35666" numCol="1" anchor="t" anchorCtr="0" compatLnSpc="1">
            <a:prstTxWarp prst="textNoShape">
              <a:avLst/>
            </a:prstTxWarp>
          </a:bodyPr>
          <a:lstStyle/>
          <a:p>
            <a:endParaRPr lang="en-GB" sz="1400" dirty="0">
              <a:solidFill>
                <a:srgbClr val="000000"/>
              </a:solidFill>
            </a:endParaRPr>
          </a:p>
        </p:txBody>
      </p:sp>
    </p:spTree>
    <p:extLst>
      <p:ext uri="{BB962C8B-B14F-4D97-AF65-F5344CB8AC3E}">
        <p14:creationId xmlns:p14="http://schemas.microsoft.com/office/powerpoint/2010/main" xmlns="" val="113842353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167640"/>
            <a:ext cx="8229600" cy="670560"/>
          </a:xfrm>
          <a:prstGeom prst="rect">
            <a:avLst/>
          </a:prstGeom>
          <a:noFill/>
          <a:ln w="9525">
            <a:noFill/>
            <a:miter lim="800000"/>
            <a:headEnd/>
            <a:tailEnd/>
          </a:ln>
          <a:effectLst/>
        </p:spPr>
        <p:txBody>
          <a:bodyPr vert="horz" wrap="square" lIns="0" tIns="28084"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US" smtClean="0">
                <a:solidFill>
                  <a:srgbClr val="808080"/>
                </a:solidFill>
              </a:rPr>
              <a:t>Presentation title</a:t>
            </a:r>
            <a:endParaRPr lang="en-US" dirty="0">
              <a:solidFill>
                <a:srgbClr val="808080"/>
              </a:solidFill>
            </a:endParaRPr>
          </a:p>
        </p:txBody>
      </p:sp>
      <p:pic>
        <p:nvPicPr>
          <p:cNvPr id="7" name="Picture 2"/>
          <p:cNvPicPr>
            <a:picLocks noChangeAspect="1" noChangeArrowheads="1"/>
          </p:cNvPicPr>
          <p:nvPr userDrawn="1"/>
        </p:nvPicPr>
        <p:blipFill>
          <a:blip r:embed="rId2" cstate="print"/>
          <a:srcRect/>
          <a:stretch>
            <a:fillRect/>
          </a:stretch>
        </p:blipFill>
        <p:spPr bwMode="auto">
          <a:xfrm>
            <a:off x="457201" y="870000"/>
            <a:ext cx="8225549" cy="4320000"/>
          </a:xfrm>
          <a:prstGeom prst="rect">
            <a:avLst/>
          </a:prstGeom>
          <a:noFill/>
          <a:ln w="9525">
            <a:noFill/>
            <a:miter lim="800000"/>
            <a:headEnd/>
            <a:tailEnd/>
          </a:ln>
          <a:effectLst/>
        </p:spPr>
      </p:pic>
    </p:spTree>
    <p:extLst>
      <p:ext uri="{BB962C8B-B14F-4D97-AF65-F5344CB8AC3E}">
        <p14:creationId xmlns:p14="http://schemas.microsoft.com/office/powerpoint/2010/main" xmlns="" val="12150116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smtClean="0">
                <a:solidFill>
                  <a:srgbClr val="808080"/>
                </a:solidFill>
              </a:rPr>
              <a:t>Presentation title</a:t>
            </a:r>
            <a:endParaRPr lang="en-US" dirty="0">
              <a:solidFill>
                <a:srgbClr val="808080"/>
              </a:solidFill>
            </a:endParaRPr>
          </a:p>
        </p:txBody>
      </p:sp>
      <p:sp>
        <p:nvSpPr>
          <p:cNvPr id="7" name="Line 11"/>
          <p:cNvSpPr>
            <a:spLocks noChangeShapeType="1"/>
          </p:cNvSpPr>
          <p:nvPr userDrawn="1"/>
        </p:nvSpPr>
        <p:spPr bwMode="auto">
          <a:xfrm>
            <a:off x="455613" y="5203032"/>
            <a:ext cx="8229600" cy="0"/>
          </a:xfrm>
          <a:prstGeom prst="line">
            <a:avLst/>
          </a:prstGeom>
          <a:noFill/>
          <a:ln w="3175">
            <a:solidFill>
              <a:schemeClr val="bg1"/>
            </a:solidFill>
            <a:round/>
            <a:headEnd/>
            <a:tailEnd/>
          </a:ln>
          <a:effectLst/>
        </p:spPr>
        <p:txBody>
          <a:bodyPr wrap="none" lIns="71332" tIns="35666" rIns="71332" bIns="35666" anchor="ctr"/>
          <a:lstStyle/>
          <a:p>
            <a:endParaRPr lang="en-US" sz="1400" dirty="0">
              <a:solidFill>
                <a:srgbClr val="808080"/>
              </a:solidFill>
            </a:endParaRPr>
          </a:p>
        </p:txBody>
      </p:sp>
    </p:spTree>
    <p:extLst>
      <p:ext uri="{BB962C8B-B14F-4D97-AF65-F5344CB8AC3E}">
        <p14:creationId xmlns:p14="http://schemas.microsoft.com/office/powerpoint/2010/main" xmlns="" val="57698325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5203032"/>
            <a:ext cx="8229600" cy="0"/>
          </a:xfrm>
          <a:prstGeom prst="line">
            <a:avLst/>
          </a:prstGeom>
          <a:noFill/>
          <a:ln w="3175">
            <a:solidFill>
              <a:schemeClr val="bg1"/>
            </a:solidFill>
            <a:round/>
            <a:headEnd/>
            <a:tailEnd/>
          </a:ln>
          <a:effectLst/>
        </p:spPr>
        <p:txBody>
          <a:bodyPr wrap="none" lIns="71332" tIns="35666" rIns="71332" bIns="35666" anchor="ctr"/>
          <a:lstStyle/>
          <a:p>
            <a:endParaRPr lang="en-US" sz="1400" dirty="0">
              <a:solidFill>
                <a:srgbClr val="808080"/>
              </a:solidFill>
            </a:endParaRPr>
          </a:p>
        </p:txBody>
      </p:sp>
      <p:sp>
        <p:nvSpPr>
          <p:cNvPr id="8" name="Content Placeholder 2"/>
          <p:cNvSpPr>
            <a:spLocks noGrp="1"/>
          </p:cNvSpPr>
          <p:nvPr>
            <p:ph idx="1"/>
          </p:nvPr>
        </p:nvSpPr>
        <p:spPr>
          <a:xfrm>
            <a:off x="455612" y="599283"/>
            <a:ext cx="3506400" cy="4341718"/>
          </a:xfrm>
        </p:spPr>
        <p:txBody>
          <a:bodyPr/>
          <a:lstStyle>
            <a:lvl1pPr marL="0" indent="0" algn="l" defTabSz="776483" rtl="0" fontAlgn="base">
              <a:lnSpc>
                <a:spcPct val="100000"/>
              </a:lnSpc>
              <a:spcBef>
                <a:spcPct val="70000"/>
              </a:spcBef>
              <a:spcAft>
                <a:spcPct val="0"/>
              </a:spcAft>
              <a:buSzPct val="100000"/>
              <a:buNone/>
              <a:defRPr lang="en-US" sz="900" kern="1200" noProof="0" dirty="0" smtClean="0">
                <a:solidFill>
                  <a:schemeClr val="bg1"/>
                </a:solidFill>
                <a:latin typeface="Arial" pitchFamily="34" charset="0"/>
                <a:ea typeface="+mn-ea"/>
                <a:cs typeface="Arial" pitchFamily="34" charset="0"/>
              </a:defRPr>
            </a:lvl1pPr>
            <a:lvl2pPr marL="0" indent="0" algn="l" defTabSz="776483" rtl="0" fontAlgn="base">
              <a:lnSpc>
                <a:spcPct val="100000"/>
              </a:lnSpc>
              <a:spcBef>
                <a:spcPct val="0"/>
              </a:spcBef>
              <a:spcAft>
                <a:spcPct val="0"/>
              </a:spcAft>
              <a:buSzPct val="100000"/>
              <a:buNone/>
              <a:defRPr lang="en-US" sz="700" b="1" kern="1200" noProof="0" dirty="0" smtClean="0">
                <a:solidFill>
                  <a:schemeClr val="bg1"/>
                </a:solidFill>
                <a:latin typeface="Arial" pitchFamily="34" charset="0"/>
                <a:ea typeface="+mn-ea"/>
                <a:cs typeface="Arial" pitchFamily="34" charset="0"/>
              </a:defRPr>
            </a:lvl2pPr>
            <a:lvl3pPr marL="137464" indent="-137464" algn="l" defTabSz="776483" rtl="0" fontAlgn="base">
              <a:lnSpc>
                <a:spcPct val="100000"/>
              </a:lnSpc>
              <a:spcBef>
                <a:spcPct val="0"/>
              </a:spcBef>
              <a:spcAft>
                <a:spcPct val="0"/>
              </a:spcAft>
              <a:buClr>
                <a:schemeClr val="accent2"/>
              </a:buClr>
              <a:buSzPct val="70000"/>
              <a:buFont typeface="Arial" pitchFamily="34" charset="0"/>
              <a:buChar char="►"/>
              <a:defRPr lang="en-US" sz="700" b="1" kern="1200" noProof="0" dirty="0" smtClean="0">
                <a:solidFill>
                  <a:schemeClr val="bg1"/>
                </a:solidFill>
                <a:latin typeface="Arial" pitchFamily="34" charset="0"/>
                <a:ea typeface="+mn-ea"/>
                <a:cs typeface="Arial" pitchFamily="34" charset="0"/>
              </a:defRPr>
            </a:lvl3pPr>
            <a:lvl4pPr marL="0" indent="0" algn="l" defTabSz="776483" rtl="0" fontAlgn="base">
              <a:lnSpc>
                <a:spcPct val="100000"/>
              </a:lnSpc>
              <a:spcBef>
                <a:spcPct val="0"/>
              </a:spcBef>
              <a:spcAft>
                <a:spcPct val="0"/>
              </a:spcAft>
              <a:buSzPct val="100000"/>
              <a:buNone/>
              <a:defRPr lang="en-US" sz="600" kern="1200" noProof="0" dirty="0" smtClean="0">
                <a:solidFill>
                  <a:schemeClr val="bg1"/>
                </a:solidFill>
                <a:latin typeface="Arial" pitchFamily="34" charset="0"/>
                <a:ea typeface="+mn-ea"/>
                <a:cs typeface="Arial" pitchFamily="34" charset="0"/>
              </a:defRPr>
            </a:lvl4pPr>
            <a:lvl5pPr marL="147371" indent="-147371" algn="l" defTabSz="776483" rtl="0" fontAlgn="base">
              <a:lnSpc>
                <a:spcPct val="100000"/>
              </a:lnSpc>
              <a:spcBef>
                <a:spcPct val="0"/>
              </a:spcBef>
              <a:spcAft>
                <a:spcPct val="0"/>
              </a:spcAft>
              <a:buClr>
                <a:schemeClr val="accent2"/>
              </a:buClr>
              <a:buSzPct val="70000"/>
              <a:buFont typeface="Arial" pitchFamily="34" charset="0"/>
              <a:buChar char="►"/>
              <a:defRPr lang="en-US" sz="6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xmlns="" val="2047452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359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sp>
        <p:nvSpPr>
          <p:cNvPr id="140" name="Text Placeholder 141"/>
          <p:cNvSpPr>
            <a:spLocks noGrp="1"/>
          </p:cNvSpPr>
          <p:nvPr>
            <p:ph type="body" sz="quarter" idx="10" hasCustomPrompt="1"/>
          </p:nvPr>
        </p:nvSpPr>
        <p:spPr>
          <a:xfrm>
            <a:off x="554183" y="1064559"/>
            <a:ext cx="5799569" cy="316828"/>
          </a:xfrm>
          <a:prstGeom prst="rect">
            <a:avLst/>
          </a:prstGeom>
        </p:spPr>
        <p:txBody>
          <a:bodyPr lIns="0" tIns="0" rIns="0" bIns="0" anchor="t" anchorCtr="0">
            <a:noAutofit/>
          </a:bodyPr>
          <a:lstStyle>
            <a:lvl1pPr marL="0" indent="0" algn="l">
              <a:spcBef>
                <a:spcPts val="0"/>
              </a:spcBef>
              <a:spcAft>
                <a:spcPts val="413"/>
              </a:spcAft>
              <a:buNone/>
              <a:defRPr sz="2300" b="1" baseline="0">
                <a:solidFill>
                  <a:schemeClr val="bg1"/>
                </a:solidFill>
                <a:latin typeface="EYInterstate Light" pitchFamily="2" charset="0"/>
              </a:defRPr>
            </a:lvl1pPr>
            <a:lvl2pPr marL="0" indent="0">
              <a:spcBef>
                <a:spcPts val="0"/>
              </a:spcBef>
              <a:spcAft>
                <a:spcPts val="2476"/>
              </a:spcAft>
              <a:buNone/>
              <a:defRPr sz="1000">
                <a:solidFill>
                  <a:srgbClr val="000000"/>
                </a:solidFill>
                <a:latin typeface="EYInterstate Light" pitchFamily="2" charset="0"/>
              </a:defRPr>
            </a:lvl2pPr>
            <a:lvl3pPr marL="0" indent="0">
              <a:spcBef>
                <a:spcPts val="0"/>
              </a:spcBef>
              <a:buNone/>
              <a:defRPr sz="700">
                <a:solidFill>
                  <a:srgbClr val="000000"/>
                </a:solidFill>
                <a:latin typeface="EYInterstate Light" pitchFamily="2" charset="0"/>
              </a:defRPr>
            </a:lvl3pPr>
            <a:lvl4pPr marL="0" indent="0">
              <a:spcBef>
                <a:spcPts val="0"/>
              </a:spcBef>
              <a:buNone/>
              <a:defRPr>
                <a:latin typeface="EYInterstate Light" pitchFamily="2" charset="0"/>
              </a:defRPr>
            </a:lvl4pPr>
            <a:lvl5pPr marL="0" indent="0">
              <a:spcBef>
                <a:spcPts val="0"/>
              </a:spcBef>
              <a:buNone/>
              <a:defRPr>
                <a:latin typeface="EYInterstate Light" pitchFamily="2" charset="0"/>
              </a:defRPr>
            </a:lvl5pPr>
          </a:lstStyle>
          <a:p>
            <a:pPr lvl="0"/>
            <a:r>
              <a:rPr lang="en-US" dirty="0" smtClean="0"/>
              <a:t>Insert header</a:t>
            </a:r>
          </a:p>
        </p:txBody>
      </p:sp>
      <p:sp>
        <p:nvSpPr>
          <p:cNvPr id="141" name="Text Placeholder 141"/>
          <p:cNvSpPr>
            <a:spLocks noGrp="1"/>
          </p:cNvSpPr>
          <p:nvPr>
            <p:ph type="body" sz="quarter" idx="11" hasCustomPrompt="1"/>
          </p:nvPr>
        </p:nvSpPr>
        <p:spPr>
          <a:xfrm>
            <a:off x="554184" y="1494453"/>
            <a:ext cx="4849091" cy="158415"/>
          </a:xfrm>
          <a:prstGeom prst="rect">
            <a:avLst/>
          </a:prstGeom>
        </p:spPr>
        <p:txBody>
          <a:bodyPr lIns="0" tIns="0" rIns="0" bIns="0" anchor="t" anchorCtr="0">
            <a:noAutofit/>
          </a:bodyPr>
          <a:lstStyle>
            <a:lvl1pPr marL="0" indent="0" algn="l">
              <a:spcBef>
                <a:spcPts val="0"/>
              </a:spcBef>
              <a:spcAft>
                <a:spcPts val="413"/>
              </a:spcAft>
              <a:buNone/>
              <a:defRPr sz="1400" baseline="0">
                <a:solidFill>
                  <a:schemeClr val="bg1"/>
                </a:solidFill>
                <a:latin typeface="EYInterstate Light" pitchFamily="2" charset="0"/>
              </a:defRPr>
            </a:lvl1pPr>
            <a:lvl2pPr marL="0" indent="0">
              <a:spcBef>
                <a:spcPts val="0"/>
              </a:spcBef>
              <a:spcAft>
                <a:spcPts val="2476"/>
              </a:spcAft>
              <a:buNone/>
              <a:defRPr sz="1000">
                <a:solidFill>
                  <a:srgbClr val="000000"/>
                </a:solidFill>
                <a:latin typeface="EYInterstate Light" pitchFamily="2" charset="0"/>
              </a:defRPr>
            </a:lvl2pPr>
            <a:lvl3pPr marL="0" indent="0">
              <a:spcBef>
                <a:spcPts val="0"/>
              </a:spcBef>
              <a:buNone/>
              <a:defRPr sz="700">
                <a:solidFill>
                  <a:srgbClr val="000000"/>
                </a:solidFill>
                <a:latin typeface="EYInterstate Light" pitchFamily="2" charset="0"/>
              </a:defRPr>
            </a:lvl3pPr>
            <a:lvl4pPr marL="0" indent="0">
              <a:spcBef>
                <a:spcPts val="0"/>
              </a:spcBef>
              <a:buNone/>
              <a:defRPr>
                <a:latin typeface="EYInterstate Light" pitchFamily="2" charset="0"/>
              </a:defRPr>
            </a:lvl4pPr>
            <a:lvl5pPr marL="0" indent="0">
              <a:spcBef>
                <a:spcPts val="0"/>
              </a:spcBef>
              <a:buNone/>
              <a:defRPr>
                <a:latin typeface="EYInterstate Light" pitchFamily="2" charset="0"/>
              </a:defRPr>
            </a:lvl5pPr>
          </a:lstStyle>
          <a:p>
            <a:pPr lvl="0"/>
            <a:r>
              <a:rPr lang="en-US" dirty="0" smtClean="0"/>
              <a:t>Insert </a:t>
            </a:r>
            <a:r>
              <a:rPr lang="en-US" dirty="0" err="1" smtClean="0"/>
              <a:t>subheader</a:t>
            </a:r>
            <a:endParaRPr lang="en-US" dirty="0" smtClean="0"/>
          </a:p>
        </p:txBody>
      </p:sp>
      <p:sp>
        <p:nvSpPr>
          <p:cNvPr id="143" name="Text Placeholder 141"/>
          <p:cNvSpPr>
            <a:spLocks noGrp="1"/>
          </p:cNvSpPr>
          <p:nvPr>
            <p:ph type="body" sz="quarter" idx="12" hasCustomPrompt="1"/>
          </p:nvPr>
        </p:nvSpPr>
        <p:spPr>
          <a:xfrm>
            <a:off x="554184" y="2101103"/>
            <a:ext cx="4849091" cy="113153"/>
          </a:xfrm>
          <a:prstGeom prst="rect">
            <a:avLst/>
          </a:prstGeom>
        </p:spPr>
        <p:txBody>
          <a:bodyPr lIns="0" tIns="0" rIns="0" bIns="0" anchor="t" anchorCtr="0">
            <a:noAutofit/>
          </a:bodyPr>
          <a:lstStyle>
            <a:lvl1pPr marL="0" indent="0" algn="l">
              <a:spcBef>
                <a:spcPts val="0"/>
              </a:spcBef>
              <a:spcAft>
                <a:spcPts val="413"/>
              </a:spcAft>
              <a:buNone/>
              <a:defRPr sz="800" baseline="0">
                <a:solidFill>
                  <a:schemeClr val="bg1"/>
                </a:solidFill>
                <a:latin typeface="EYInterstate Light" pitchFamily="2" charset="0"/>
              </a:defRPr>
            </a:lvl1pPr>
            <a:lvl2pPr marL="0" indent="0">
              <a:spcBef>
                <a:spcPts val="0"/>
              </a:spcBef>
              <a:spcAft>
                <a:spcPts val="2476"/>
              </a:spcAft>
              <a:buNone/>
              <a:defRPr sz="1000">
                <a:solidFill>
                  <a:srgbClr val="000000"/>
                </a:solidFill>
                <a:latin typeface="EYInterstate Light" pitchFamily="2" charset="0"/>
              </a:defRPr>
            </a:lvl2pPr>
            <a:lvl3pPr marL="0" indent="0">
              <a:spcBef>
                <a:spcPts val="0"/>
              </a:spcBef>
              <a:buNone/>
              <a:defRPr sz="700">
                <a:solidFill>
                  <a:srgbClr val="000000"/>
                </a:solidFill>
                <a:latin typeface="EYInterstate Light" pitchFamily="2" charset="0"/>
              </a:defRPr>
            </a:lvl3pPr>
            <a:lvl4pPr marL="0" indent="0">
              <a:spcBef>
                <a:spcPts val="0"/>
              </a:spcBef>
              <a:buNone/>
              <a:defRPr>
                <a:latin typeface="EYInterstate Light" pitchFamily="2" charset="0"/>
              </a:defRPr>
            </a:lvl4pPr>
            <a:lvl5pPr marL="0" indent="0">
              <a:spcBef>
                <a:spcPts val="0"/>
              </a:spcBef>
              <a:buNone/>
              <a:defRPr>
                <a:latin typeface="EYInterstate Light" pitchFamily="2" charset="0"/>
              </a:defRPr>
            </a:lvl5pPr>
          </a:lstStyle>
          <a:p>
            <a:pPr lvl="0"/>
            <a:r>
              <a:rPr lang="en-US" dirty="0" smtClean="0"/>
              <a:t>Day Month Year</a:t>
            </a:r>
          </a:p>
        </p:txBody>
      </p:sp>
      <p:pic>
        <p:nvPicPr>
          <p:cNvPr id="5" name="Picture 2"/>
          <p:cNvPicPr>
            <a:picLocks noChangeAspect="1" noChangeArrowheads="1"/>
          </p:cNvPicPr>
          <p:nvPr userDrawn="1"/>
        </p:nvPicPr>
        <p:blipFill rotWithShape="1">
          <a:blip r:embed="rId2" cstate="email">
            <a:lum bright="100000"/>
            <a:extLst>
              <a:ext uri="{28A0092B-C50C-407E-A947-70E740481C1C}">
                <a14:useLocalDpi xmlns:a14="http://schemas.microsoft.com/office/drawing/2010/main" xmlns=""/>
              </a:ext>
            </a:extLst>
          </a:blip>
          <a:srcRect b="36334"/>
          <a:stretch/>
        </p:blipFill>
        <p:spPr bwMode="auto">
          <a:xfrm>
            <a:off x="8497180" y="5374232"/>
            <a:ext cx="873364" cy="340768"/>
          </a:xfrm>
          <a:prstGeom prst="rect">
            <a:avLst/>
          </a:prstGeom>
          <a:noFill/>
          <a:ln w="9525">
            <a:noFill/>
            <a:miter lim="800000"/>
            <a:headEnd/>
            <a:tailEnd/>
          </a:ln>
          <a:effectLst/>
        </p:spPr>
      </p:pic>
    </p:spTree>
    <p:extLst>
      <p:ext uri="{BB962C8B-B14F-4D97-AF65-F5344CB8AC3E}">
        <p14:creationId xmlns:p14="http://schemas.microsoft.com/office/powerpoint/2010/main" xmlns="" val="23022332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ront cover">
    <p:spTree>
      <p:nvGrpSpPr>
        <p:cNvPr id="1" name=""/>
        <p:cNvGrpSpPr/>
        <p:nvPr/>
      </p:nvGrpSpPr>
      <p:grpSpPr>
        <a:xfrm>
          <a:off x="0" y="0"/>
          <a:ext cx="0" cy="0"/>
          <a:chOff x="0" y="0"/>
          <a:chExt cx="0" cy="0"/>
        </a:xfrm>
      </p:grpSpPr>
      <p:pic>
        <p:nvPicPr>
          <p:cNvPr id="5" name="Picture 4" descr="AdvisoryWidescreen3.jpg"/>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1" y="0"/>
            <a:ext cx="9144000" cy="5715000"/>
          </a:xfrm>
          <a:prstGeom prst="rect">
            <a:avLst/>
          </a:prstGeom>
        </p:spPr>
      </p:pic>
    </p:spTree>
    <p:extLst>
      <p:ext uri="{BB962C8B-B14F-4D97-AF65-F5344CB8AC3E}">
        <p14:creationId xmlns:p14="http://schemas.microsoft.com/office/powerpoint/2010/main" xmlns="" val="10964451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Front cov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BEBA8EAE-BF5A-486C-A8C5-ECC9F3942E4B}">
                <a14:imgProps xmlns:a14="http://schemas.microsoft.com/office/drawing/2010/main" xmlns="">
                  <a14:imgLayer r:embed="rId3">
                    <a14:imgEffect>
                      <a14:brightnessContrast bright="-40000"/>
                    </a14:imgEffect>
                  </a14:imgLayer>
                </a14:imgProps>
              </a:ext>
              <a:ext uri="{28A0092B-C50C-407E-A947-70E740481C1C}">
                <a14:useLocalDpi xmlns:a14="http://schemas.microsoft.com/office/drawing/2010/main" xmlns=""/>
              </a:ext>
            </a:extLst>
          </a:blip>
          <a:srcRect/>
          <a:stretch/>
        </p:blipFill>
        <p:spPr>
          <a:xfrm>
            <a:off x="0" y="-5694"/>
            <a:ext cx="9144000" cy="5720695"/>
          </a:xfrm>
          <a:prstGeom prst="rect">
            <a:avLst/>
          </a:prstGeom>
        </p:spPr>
      </p:pic>
    </p:spTree>
    <p:extLst>
      <p:ext uri="{BB962C8B-B14F-4D97-AF65-F5344CB8AC3E}">
        <p14:creationId xmlns:p14="http://schemas.microsoft.com/office/powerpoint/2010/main" xmlns="" val="17985459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2" name="Text Placeholder 14"/>
          <p:cNvSpPr>
            <a:spLocks noGrp="1"/>
          </p:cNvSpPr>
          <p:nvPr>
            <p:ph type="body" sz="quarter" idx="17"/>
          </p:nvPr>
        </p:nvSpPr>
        <p:spPr>
          <a:xfrm>
            <a:off x="346365" y="1512794"/>
            <a:ext cx="8451273" cy="3193677"/>
          </a:xfrm>
          <a:prstGeom prst="rect">
            <a:avLst/>
          </a:prstGeom>
        </p:spPr>
        <p:txBody>
          <a:bodyPr lIns="0" tIns="0" rIns="0" bIns="0" numCol="2" spcCol="356662"/>
          <a:lstStyle>
            <a:lvl1pPr marL="0" indent="0">
              <a:spcBef>
                <a:spcPts val="0"/>
              </a:spcBef>
              <a:spcAft>
                <a:spcPts val="413"/>
              </a:spcAft>
              <a:buNone/>
              <a:defRPr sz="700">
                <a:solidFill>
                  <a:srgbClr val="646464"/>
                </a:solidFill>
                <a:latin typeface="EYInterstate Light" pitchFamily="2" charset="0"/>
              </a:defRPr>
            </a:lvl1pPr>
            <a:lvl2pPr marL="0" indent="0">
              <a:spcBef>
                <a:spcPts val="0"/>
              </a:spcBef>
              <a:spcAft>
                <a:spcPts val="413"/>
              </a:spcAft>
              <a:buNone/>
              <a:defRPr sz="700">
                <a:latin typeface="EYInterstate Light" pitchFamily="2" charset="0"/>
              </a:defRPr>
            </a:lvl2pPr>
            <a:lvl3pPr marL="0" indent="0">
              <a:spcBef>
                <a:spcPts val="0"/>
              </a:spcBef>
              <a:spcAft>
                <a:spcPts val="413"/>
              </a:spcAft>
              <a:buNone/>
              <a:defRPr sz="700">
                <a:latin typeface="EYInterstate Light" pitchFamily="2" charset="0"/>
              </a:defRPr>
            </a:lvl3pPr>
            <a:lvl4pPr marL="0" indent="0">
              <a:spcBef>
                <a:spcPts val="0"/>
              </a:spcBef>
              <a:spcAft>
                <a:spcPts val="413"/>
              </a:spcAft>
              <a:buNone/>
              <a:defRPr sz="700">
                <a:latin typeface="EYInterstate Light" pitchFamily="2" charset="0"/>
              </a:defRPr>
            </a:lvl4pPr>
            <a:lvl5pPr marL="0" indent="0">
              <a:spcBef>
                <a:spcPts val="0"/>
              </a:spcBef>
              <a:spcAft>
                <a:spcPts val="413"/>
              </a:spcAft>
              <a:buNone/>
              <a:defRPr sz="700">
                <a:latin typeface="EYInterstate Light" pitchFamily="2" charset="0"/>
              </a:defRPr>
            </a:lvl5pPr>
          </a:lstStyle>
          <a:p>
            <a:pPr lvl="0"/>
            <a:endParaRPr lang="en-US" dirty="0"/>
          </a:p>
        </p:txBody>
      </p:sp>
      <p:sp>
        <p:nvSpPr>
          <p:cNvPr id="3" name="Text Placeholder 12"/>
          <p:cNvSpPr>
            <a:spLocks noGrp="1"/>
          </p:cNvSpPr>
          <p:nvPr>
            <p:ph type="body" sz="quarter" idx="16" hasCustomPrompt="1"/>
          </p:nvPr>
        </p:nvSpPr>
        <p:spPr>
          <a:xfrm>
            <a:off x="346365" y="224118"/>
            <a:ext cx="5195455" cy="952500"/>
          </a:xfrm>
          <a:prstGeom prst="rect">
            <a:avLst/>
          </a:prstGeom>
        </p:spPr>
        <p:txBody>
          <a:bodyPr lIns="0" tIns="0" rIns="0" bIns="0" anchor="t"/>
          <a:lstStyle>
            <a:lvl1pPr marL="0" indent="0">
              <a:spcBef>
                <a:spcPts val="0"/>
              </a:spcBef>
              <a:buNone/>
              <a:defRPr sz="1800" b="1">
                <a:solidFill>
                  <a:srgbClr val="646464"/>
                </a:solidFill>
                <a:latin typeface="EYInterstate Light" pitchFamily="2" charset="0"/>
              </a:defRPr>
            </a:lvl1pPr>
            <a:lvl2pPr marL="0" indent="0">
              <a:spcBef>
                <a:spcPts val="0"/>
              </a:spcBef>
              <a:buNone/>
              <a:defRPr>
                <a:solidFill>
                  <a:srgbClr val="FF0000"/>
                </a:solidFill>
              </a:defRPr>
            </a:lvl2pPr>
            <a:lvl3pPr marL="0" indent="0">
              <a:spcBef>
                <a:spcPts val="0"/>
              </a:spcBef>
              <a:buNone/>
              <a:defRPr>
                <a:solidFill>
                  <a:srgbClr val="FF0000"/>
                </a:solidFill>
              </a:defRPr>
            </a:lvl3pPr>
            <a:lvl4pPr marL="0" indent="0">
              <a:spcBef>
                <a:spcPts val="0"/>
              </a:spcBef>
              <a:buNone/>
              <a:defRPr>
                <a:solidFill>
                  <a:srgbClr val="FF0000"/>
                </a:solidFill>
              </a:defRPr>
            </a:lvl4pPr>
            <a:lvl5pPr marL="0" indent="0">
              <a:spcBef>
                <a:spcPts val="0"/>
              </a:spcBef>
              <a:buNone/>
              <a:defRPr>
                <a:solidFill>
                  <a:srgbClr val="FF0000"/>
                </a:solidFill>
              </a:defRPr>
            </a:lvl5pPr>
          </a:lstStyle>
          <a:p>
            <a:pPr lvl="0"/>
            <a:r>
              <a:rPr lang="en-US" dirty="0" err="1" smtClean="0"/>
              <a:t>xxxx</a:t>
            </a:r>
            <a:endParaRPr lang="en-US" dirty="0"/>
          </a:p>
        </p:txBody>
      </p:sp>
      <p:pic>
        <p:nvPicPr>
          <p:cNvPr id="4" name="Picture 2"/>
          <p:cNvPicPr>
            <a:picLocks noChangeAspect="1" noChangeArrowheads="1"/>
          </p:cNvPicPr>
          <p:nvPr userDrawn="1"/>
        </p:nvPicPr>
        <p:blipFill rotWithShape="1">
          <a:blip r:embed="rId2" cstate="email">
            <a:lum bright="100000"/>
            <a:extLst>
              <a:ext uri="{28A0092B-C50C-407E-A947-70E740481C1C}">
                <a14:useLocalDpi xmlns:a14="http://schemas.microsoft.com/office/drawing/2010/main" xmlns=""/>
              </a:ext>
            </a:extLst>
          </a:blip>
          <a:srcRect b="36334"/>
          <a:stretch/>
        </p:blipFill>
        <p:spPr bwMode="auto">
          <a:xfrm>
            <a:off x="8497180" y="5374232"/>
            <a:ext cx="873364" cy="340768"/>
          </a:xfrm>
          <a:prstGeom prst="rect">
            <a:avLst/>
          </a:prstGeom>
          <a:noFill/>
          <a:ln w="9525">
            <a:noFill/>
            <a:miter lim="800000"/>
            <a:headEnd/>
            <a:tailEnd/>
          </a:ln>
          <a:effectLst/>
        </p:spPr>
      </p:pic>
    </p:spTree>
    <p:extLst>
      <p:ext uri="{BB962C8B-B14F-4D97-AF65-F5344CB8AC3E}">
        <p14:creationId xmlns:p14="http://schemas.microsoft.com/office/powerpoint/2010/main" xmlns="" val="13224639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2" name="TextBox 1"/>
          <p:cNvSpPr txBox="1"/>
          <p:nvPr userDrawn="1"/>
        </p:nvSpPr>
        <p:spPr>
          <a:xfrm>
            <a:off x="2" y="5488820"/>
            <a:ext cx="581891" cy="134471"/>
          </a:xfrm>
          <a:prstGeom prst="rect">
            <a:avLst/>
          </a:prstGeom>
          <a:solidFill>
            <a:srgbClr val="C0C0C0"/>
          </a:solidFill>
        </p:spPr>
        <p:txBody>
          <a:bodyPr wrap="square" lIns="0" tIns="0" rIns="62883" bIns="0" rtlCol="0" anchor="ctr">
            <a:noAutofit/>
          </a:bodyPr>
          <a:lstStyle/>
          <a:p>
            <a:pPr algn="r" fontAlgn="base">
              <a:spcBef>
                <a:spcPct val="0"/>
              </a:spcBef>
              <a:spcAft>
                <a:spcPct val="0"/>
              </a:spcAft>
            </a:pPr>
            <a:fld id="{9AE4D82F-B047-469B-AC52-A46321747EAF}" type="slidenum">
              <a:rPr lang="en-GB" sz="700" b="1" smtClean="0">
                <a:solidFill>
                  <a:srgbClr val="7F7E82"/>
                </a:solidFill>
                <a:latin typeface="EYInterstate" pitchFamily="2" charset="0"/>
              </a:rPr>
              <a:pPr algn="r" fontAlgn="base">
                <a:spcBef>
                  <a:spcPct val="0"/>
                </a:spcBef>
                <a:spcAft>
                  <a:spcPct val="0"/>
                </a:spcAft>
              </a:pPr>
              <a:t>‹nº›</a:t>
            </a:fld>
            <a:endParaRPr lang="en-US" sz="700" b="1" spc="-9" dirty="0">
              <a:solidFill>
                <a:srgbClr val="7F7E82"/>
              </a:solidFill>
              <a:latin typeface="EYInterstate" pitchFamily="2" charset="0"/>
            </a:endParaRPr>
          </a:p>
        </p:txBody>
      </p:sp>
    </p:spTree>
    <p:extLst>
      <p:ext uri="{BB962C8B-B14F-4D97-AF65-F5344CB8AC3E}">
        <p14:creationId xmlns:p14="http://schemas.microsoft.com/office/powerpoint/2010/main" xmlns="" val="39349241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3_Custom Layout">
    <p:spTree>
      <p:nvGrpSpPr>
        <p:cNvPr id="1" name=""/>
        <p:cNvGrpSpPr/>
        <p:nvPr/>
      </p:nvGrpSpPr>
      <p:grpSpPr>
        <a:xfrm>
          <a:off x="0" y="0"/>
          <a:ext cx="0" cy="0"/>
          <a:chOff x="0" y="0"/>
          <a:chExt cx="0" cy="0"/>
        </a:xfrm>
      </p:grpSpPr>
      <p:pic>
        <p:nvPicPr>
          <p:cNvPr id="10" name="Picture 2" descr="C:\Users\Rodrigo.Garcia\Pictures\14H03557_RF.jpg"/>
          <p:cNvPicPr>
            <a:picLocks noChangeAspect="1" noChangeArrowheads="1"/>
          </p:cNvPicPr>
          <p:nvPr userDrawn="1"/>
        </p:nvPicPr>
        <p:blipFill rotWithShape="1">
          <a:blip r:embed="rId2" cstate="email">
            <a:grayscl/>
            <a:extLst>
              <a:ext uri="{28A0092B-C50C-407E-A947-70E740481C1C}">
                <a14:useLocalDpi xmlns:a14="http://schemas.microsoft.com/office/drawing/2010/main" xmlns=""/>
              </a:ext>
            </a:extLst>
          </a:blip>
          <a:srcRect/>
          <a:stretch/>
        </p:blipFill>
        <p:spPr bwMode="auto">
          <a:xfrm>
            <a:off x="0" y="0"/>
            <a:ext cx="9144000" cy="571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96870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1" y="168000"/>
            <a:ext cx="8229600" cy="7170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15" name="Text Placeholder 2"/>
          <p:cNvSpPr>
            <a:spLocks noGrp="1"/>
          </p:cNvSpPr>
          <p:nvPr>
            <p:ph type="body" idx="1"/>
          </p:nvPr>
        </p:nvSpPr>
        <p:spPr>
          <a:xfrm>
            <a:off x="457201" y="1188005"/>
            <a:ext cx="8229600" cy="3915813"/>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Box 17"/>
          <p:cNvSpPr txBox="1"/>
          <p:nvPr/>
        </p:nvSpPr>
        <p:spPr>
          <a:xfrm>
            <a:off x="457200" y="5410200"/>
            <a:ext cx="720000" cy="167640"/>
          </a:xfrm>
          <a:prstGeom prst="rect">
            <a:avLst/>
          </a:prstGeom>
          <a:noFill/>
        </p:spPr>
        <p:txBody>
          <a:bodyPr vert="horz" wrap="square" lIns="0" tIns="0" rIns="0" bIns="0" rtlCol="0" anchor="t" anchorCtr="0">
            <a:noAutofit/>
          </a:bodyPr>
          <a:lstStyle/>
          <a:p>
            <a:pPr defTabSz="712663"/>
            <a:r>
              <a:rPr lang="en-GB" sz="900" dirty="0" smtClean="0">
                <a:solidFill>
                  <a:srgbClr val="646464"/>
                </a:solidFill>
              </a:rPr>
              <a:t> </a:t>
            </a:r>
            <a:fld id="{9AE4D82F-B047-469B-AC52-A46321747EAF}" type="slidenum">
              <a:rPr lang="en-GB" sz="900" smtClean="0">
                <a:solidFill>
                  <a:srgbClr val="646464"/>
                </a:solidFill>
              </a:rPr>
              <a:pPr defTabSz="712663"/>
              <a:t>‹nº›</a:t>
            </a:fld>
            <a:endParaRPr lang="en-GB" sz="900" dirty="0">
              <a:solidFill>
                <a:srgbClr val="646464"/>
              </a:solidFill>
            </a:endParaRPr>
          </a:p>
        </p:txBody>
      </p:sp>
      <p:sp>
        <p:nvSpPr>
          <p:cNvPr id="19" name="Date Placeholder 2"/>
          <p:cNvSpPr>
            <a:spLocks noGrp="1"/>
          </p:cNvSpPr>
          <p:nvPr>
            <p:ph type="dt" sz="half" idx="2"/>
          </p:nvPr>
        </p:nvSpPr>
        <p:spPr>
          <a:xfrm>
            <a:off x="1217792" y="5410200"/>
            <a:ext cx="1188720" cy="167640"/>
          </a:xfrm>
          <a:prstGeom prst="rect">
            <a:avLst/>
          </a:prstGeom>
        </p:spPr>
        <p:txBody>
          <a:bodyPr vert="horz" wrap="square" lIns="0" tIns="0" rIns="0" bIns="0" anchor="t" anchorCtr="0"/>
          <a:lstStyle>
            <a:lvl1pPr defTabSz="712663">
              <a:defRPr sz="900">
                <a:solidFill>
                  <a:schemeClr val="bg1"/>
                </a:solidFill>
                <a:latin typeface="+mn-lt"/>
                <a:cs typeface="Arial" pitchFamily="34" charset="0"/>
              </a:defRPr>
            </a:lvl1pPr>
          </a:lstStyle>
          <a:p>
            <a:fld id="{1ABC3A72-F9E0-4A13-80FF-59CAC83BD2FB}" type="datetime1">
              <a:rPr lang="pt-BR" smtClean="0">
                <a:solidFill>
                  <a:srgbClr val="646464"/>
                </a:solidFill>
              </a:rPr>
              <a:pPr/>
              <a:t>27/11/2018</a:t>
            </a:fld>
            <a:endParaRPr lang="en-US" dirty="0">
              <a:solidFill>
                <a:srgbClr val="646464"/>
              </a:solidFill>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8437314" y="5290919"/>
            <a:ext cx="249486" cy="283389"/>
          </a:xfrm>
          <a:prstGeom prst="rect">
            <a:avLst/>
          </a:prstGeom>
        </p:spPr>
      </p:pic>
    </p:spTree>
    <p:extLst>
      <p:ext uri="{BB962C8B-B14F-4D97-AF65-F5344CB8AC3E}">
        <p14:creationId xmlns:p14="http://schemas.microsoft.com/office/powerpoint/2010/main" xmlns="" val="276509913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713" r:id="rId3"/>
    <p:sldLayoutId id="2147483662" r:id="rId4"/>
    <p:sldLayoutId id="2147483663" r:id="rId5"/>
    <p:sldLayoutId id="2147483667" r:id="rId6"/>
    <p:sldLayoutId id="2147483669" r:id="rId7"/>
    <p:sldLayoutId id="2147483670" r:id="rId8"/>
    <p:sldLayoutId id="2147483672" r:id="rId9"/>
    <p:sldLayoutId id="2147483711" r:id="rId10"/>
    <p:sldLayoutId id="2147483742" r:id="rId11"/>
  </p:sldLayoutIdLst>
  <p:timing>
    <p:tnLst>
      <p:par>
        <p:cTn id="1" dur="indefinite" restart="never" nodeType="tmRoot"/>
      </p:par>
    </p:tnLst>
  </p:timing>
  <p:hf hdr="0" dt="0"/>
  <p:txStyles>
    <p:titleStyle>
      <a:lvl1pPr algn="l" defTabSz="712663" rtl="0" eaLnBrk="1" latinLnBrk="0" hangingPunct="1">
        <a:lnSpc>
          <a:spcPct val="85000"/>
        </a:lnSpc>
        <a:spcBef>
          <a:spcPct val="0"/>
        </a:spcBef>
        <a:buNone/>
        <a:defRPr sz="2300" b="1" kern="1200">
          <a:solidFill>
            <a:schemeClr val="bg1"/>
          </a:solidFill>
          <a:latin typeface="+mn-lt"/>
          <a:ea typeface="+mj-ea"/>
          <a:cs typeface="Arial" pitchFamily="34" charset="0"/>
        </a:defRPr>
      </a:lvl1pPr>
    </p:titleStyle>
    <p:bodyStyle>
      <a:lvl1pPr marL="277939" indent="-277939" algn="l" defTabSz="712663" rtl="0" eaLnBrk="1" latinLnBrk="0" hangingPunct="1">
        <a:spcBef>
          <a:spcPct val="20000"/>
        </a:spcBef>
        <a:buClr>
          <a:schemeClr val="accent2"/>
        </a:buClr>
        <a:buSzPct val="70000"/>
        <a:buFont typeface="Arial" pitchFamily="34" charset="0"/>
        <a:buChar char="►"/>
        <a:defRPr sz="1900" kern="1200">
          <a:solidFill>
            <a:schemeClr val="bg1"/>
          </a:solidFill>
          <a:latin typeface="+mn-lt"/>
          <a:ea typeface="+mn-ea"/>
          <a:cs typeface="+mn-cs"/>
        </a:defRPr>
      </a:lvl1pPr>
      <a:lvl2pPr marL="555877" indent="-277939" algn="l" defTabSz="712663"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2pPr>
      <a:lvl3pPr marL="833816" indent="-277939" algn="l" defTabSz="712663" rtl="0" eaLnBrk="1" latinLnBrk="0" hangingPunct="1">
        <a:spcBef>
          <a:spcPct val="20000"/>
        </a:spcBef>
        <a:buClr>
          <a:schemeClr val="accent2"/>
        </a:buClr>
        <a:buSzPct val="70000"/>
        <a:buFont typeface="Arial" pitchFamily="34" charset="0"/>
        <a:buChar char="►"/>
        <a:defRPr sz="1400" kern="1200">
          <a:solidFill>
            <a:schemeClr val="bg1"/>
          </a:solidFill>
          <a:latin typeface="+mn-lt"/>
          <a:ea typeface="+mn-ea"/>
          <a:cs typeface="+mn-cs"/>
        </a:defRPr>
      </a:lvl3pPr>
      <a:lvl4pPr marL="1111755" indent="-277939" algn="l" defTabSz="712663"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4pPr>
      <a:lvl5pPr marL="1389694" indent="-277939" algn="l" defTabSz="712663"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5pPr>
      <a:lvl6pPr marL="1959825" indent="-178165" algn="l" defTabSz="71266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6157" indent="-178165" algn="l" defTabSz="71266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2488" indent="-178165" algn="l" defTabSz="71266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28821" indent="-178165" algn="l" defTabSz="712663"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2663" rtl="0" eaLnBrk="1" latinLnBrk="0" hangingPunct="1">
        <a:defRPr sz="1400" kern="1200">
          <a:solidFill>
            <a:schemeClr val="tx1"/>
          </a:solidFill>
          <a:latin typeface="+mn-lt"/>
          <a:ea typeface="+mn-ea"/>
          <a:cs typeface="+mn-cs"/>
        </a:defRPr>
      </a:lvl1pPr>
      <a:lvl2pPr marL="356333" algn="l" defTabSz="712663" rtl="0" eaLnBrk="1" latinLnBrk="0" hangingPunct="1">
        <a:defRPr sz="1400" kern="1200">
          <a:solidFill>
            <a:schemeClr val="tx1"/>
          </a:solidFill>
          <a:latin typeface="+mn-lt"/>
          <a:ea typeface="+mn-ea"/>
          <a:cs typeface="+mn-cs"/>
        </a:defRPr>
      </a:lvl2pPr>
      <a:lvl3pPr marL="712663" algn="l" defTabSz="712663" rtl="0" eaLnBrk="1" latinLnBrk="0" hangingPunct="1">
        <a:defRPr sz="1400" kern="1200">
          <a:solidFill>
            <a:schemeClr val="tx1"/>
          </a:solidFill>
          <a:latin typeface="+mn-lt"/>
          <a:ea typeface="+mn-ea"/>
          <a:cs typeface="+mn-cs"/>
        </a:defRPr>
      </a:lvl3pPr>
      <a:lvl4pPr marL="1068996" algn="l" defTabSz="712663" rtl="0" eaLnBrk="1" latinLnBrk="0" hangingPunct="1">
        <a:defRPr sz="1400" kern="1200">
          <a:solidFill>
            <a:schemeClr val="tx1"/>
          </a:solidFill>
          <a:latin typeface="+mn-lt"/>
          <a:ea typeface="+mn-ea"/>
          <a:cs typeface="+mn-cs"/>
        </a:defRPr>
      </a:lvl4pPr>
      <a:lvl5pPr marL="1425327" algn="l" defTabSz="712663" rtl="0" eaLnBrk="1" latinLnBrk="0" hangingPunct="1">
        <a:defRPr sz="1400" kern="1200">
          <a:solidFill>
            <a:schemeClr val="tx1"/>
          </a:solidFill>
          <a:latin typeface="+mn-lt"/>
          <a:ea typeface="+mn-ea"/>
          <a:cs typeface="+mn-cs"/>
        </a:defRPr>
      </a:lvl5pPr>
      <a:lvl6pPr marL="1781659" algn="l" defTabSz="712663" rtl="0" eaLnBrk="1" latinLnBrk="0" hangingPunct="1">
        <a:defRPr sz="1400" kern="1200">
          <a:solidFill>
            <a:schemeClr val="tx1"/>
          </a:solidFill>
          <a:latin typeface="+mn-lt"/>
          <a:ea typeface="+mn-ea"/>
          <a:cs typeface="+mn-cs"/>
        </a:defRPr>
      </a:lvl6pPr>
      <a:lvl7pPr marL="2137990" algn="l" defTabSz="712663" rtl="0" eaLnBrk="1" latinLnBrk="0" hangingPunct="1">
        <a:defRPr sz="1400" kern="1200">
          <a:solidFill>
            <a:schemeClr val="tx1"/>
          </a:solidFill>
          <a:latin typeface="+mn-lt"/>
          <a:ea typeface="+mn-ea"/>
          <a:cs typeface="+mn-cs"/>
        </a:defRPr>
      </a:lvl7pPr>
      <a:lvl8pPr marL="2494323" algn="l" defTabSz="712663" rtl="0" eaLnBrk="1" latinLnBrk="0" hangingPunct="1">
        <a:defRPr sz="1400" kern="1200">
          <a:solidFill>
            <a:schemeClr val="tx1"/>
          </a:solidFill>
          <a:latin typeface="+mn-lt"/>
          <a:ea typeface="+mn-ea"/>
          <a:cs typeface="+mn-cs"/>
        </a:defRPr>
      </a:lvl8pPr>
      <a:lvl9pPr marL="2850655" algn="l" defTabSz="712663"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7170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188000"/>
            <a:ext cx="8229600" cy="3915000"/>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extBox 6"/>
          <p:cNvSpPr txBox="1"/>
          <p:nvPr/>
        </p:nvSpPr>
        <p:spPr>
          <a:xfrm>
            <a:off x="457200" y="5346000"/>
            <a:ext cx="720000" cy="165000"/>
          </a:xfrm>
          <a:prstGeom prst="rect">
            <a:avLst/>
          </a:prstGeom>
          <a:noFill/>
        </p:spPr>
        <p:txBody>
          <a:bodyPr wrap="square" lIns="0" tIns="0" rIns="0" bIns="0" rtlCol="0">
            <a:noAutofit/>
          </a:bodyPr>
          <a:lstStyle/>
          <a:p>
            <a:r>
              <a:rPr lang="en-GB" sz="900" dirty="0" smtClean="0">
                <a:solidFill>
                  <a:srgbClr val="808080"/>
                </a:solidFill>
              </a:rPr>
              <a:t>Page </a:t>
            </a:r>
            <a:fld id="{9AE4D82F-B047-469B-AC52-A46321747EAF}" type="slidenum">
              <a:rPr lang="en-GB" sz="900" smtClean="0">
                <a:solidFill>
                  <a:srgbClr val="808080"/>
                </a:solidFill>
              </a:rPr>
              <a:pPr/>
              <a:t>‹nº›</a:t>
            </a:fld>
            <a:endParaRPr lang="en-GB" sz="900" dirty="0">
              <a:solidFill>
                <a:srgbClr val="808080"/>
              </a:solidFill>
            </a:endParaRPr>
          </a:p>
        </p:txBody>
      </p:sp>
      <p:grpSp>
        <p:nvGrpSpPr>
          <p:cNvPr id="8" name="Group 7"/>
          <p:cNvGrpSpPr/>
          <p:nvPr/>
        </p:nvGrpSpPr>
        <p:grpSpPr bwMode="gray">
          <a:xfrm>
            <a:off x="8348664" y="5375012"/>
            <a:ext cx="338137" cy="170656"/>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400" dirty="0">
                <a:solidFill>
                  <a:srgbClr val="000000"/>
                </a:solidFill>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400" dirty="0">
                <a:solidFill>
                  <a:srgbClr val="000000"/>
                </a:solidFill>
              </a:endParaRPr>
            </a:p>
          </p:txBody>
        </p:sp>
      </p:grpSp>
      <p:sp>
        <p:nvSpPr>
          <p:cNvPr id="12" name="Footer Placeholder 3"/>
          <p:cNvSpPr>
            <a:spLocks noGrp="1"/>
          </p:cNvSpPr>
          <p:nvPr>
            <p:ph type="ftr" sz="quarter" idx="3"/>
          </p:nvPr>
        </p:nvSpPr>
        <p:spPr>
          <a:xfrm>
            <a:off x="2588400" y="5346000"/>
            <a:ext cx="3434400" cy="168000"/>
          </a:xfrm>
          <a:prstGeom prst="rect">
            <a:avLst/>
          </a:prstGeom>
        </p:spPr>
        <p:txBody>
          <a:bodyPr lIns="71332" tIns="35666" rIns="71332" bIns="35666"/>
          <a:lstStyle>
            <a:lvl1pPr>
              <a:defRPr sz="900">
                <a:solidFill>
                  <a:schemeClr val="accent1"/>
                </a:solidFill>
              </a:defRPr>
            </a:lvl1pPr>
          </a:lstStyle>
          <a:p>
            <a:r>
              <a:rPr lang="en-GB" dirty="0" smtClean="0">
                <a:solidFill>
                  <a:srgbClr val="808080"/>
                </a:solidFill>
              </a:rPr>
              <a:t>FY14 – ACM</a:t>
            </a:r>
            <a:r>
              <a:rPr lang="en-GB" b="1" dirty="0" smtClean="0">
                <a:solidFill>
                  <a:srgbClr val="808080"/>
                </a:solidFill>
              </a:rPr>
              <a:t> | </a:t>
            </a:r>
            <a:r>
              <a:rPr lang="en-GB" dirty="0" smtClean="0">
                <a:solidFill>
                  <a:srgbClr val="808080"/>
                </a:solidFill>
              </a:rPr>
              <a:t>Plan May 24,2013</a:t>
            </a:r>
            <a:endParaRPr lang="en-GB" dirty="0">
              <a:solidFill>
                <a:srgbClr val="808080"/>
              </a:solidFill>
            </a:endParaRPr>
          </a:p>
        </p:txBody>
      </p:sp>
    </p:spTree>
    <p:extLst>
      <p:ext uri="{BB962C8B-B14F-4D97-AF65-F5344CB8AC3E}">
        <p14:creationId xmlns:p14="http://schemas.microsoft.com/office/powerpoint/2010/main" xmlns="" val="357576233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timing>
    <p:tnLst>
      <p:par>
        <p:cTn id="1" dur="indefinite" restart="never" nodeType="tmRoot"/>
      </p:par>
    </p:tnLst>
  </p:timing>
  <p:hf sldNum="0" hdr="0" dt="0"/>
  <p:txStyles>
    <p:titleStyle>
      <a:lvl1pPr algn="l" defTabSz="713323" rtl="0" eaLnBrk="1" latinLnBrk="0" hangingPunct="1">
        <a:lnSpc>
          <a:spcPct val="85000"/>
        </a:lnSpc>
        <a:spcBef>
          <a:spcPct val="0"/>
        </a:spcBef>
        <a:buNone/>
        <a:defRPr sz="2300" b="1" kern="1200">
          <a:solidFill>
            <a:schemeClr val="bg1"/>
          </a:solidFill>
          <a:latin typeface="Arial" pitchFamily="34" charset="0"/>
          <a:ea typeface="+mj-ea"/>
          <a:cs typeface="Arial" pitchFamily="34" charset="0"/>
        </a:defRPr>
      </a:lvl1pPr>
    </p:titleStyle>
    <p:bodyStyle>
      <a:lvl1pPr marL="267496" indent="-267496" algn="l" defTabSz="713323" rtl="0" eaLnBrk="1" latinLnBrk="0" hangingPunct="1">
        <a:spcBef>
          <a:spcPct val="20000"/>
        </a:spcBef>
        <a:buClr>
          <a:schemeClr val="accent2"/>
        </a:buClr>
        <a:buSzPct val="70000"/>
        <a:buFont typeface="Arial" pitchFamily="34" charset="0"/>
        <a:buChar char="►"/>
        <a:defRPr sz="1900" kern="1200">
          <a:solidFill>
            <a:schemeClr val="bg1"/>
          </a:solidFill>
          <a:latin typeface="+mn-lt"/>
          <a:ea typeface="+mn-ea"/>
          <a:cs typeface="+mn-cs"/>
        </a:defRPr>
      </a:lvl1pPr>
      <a:lvl2pPr marL="553569" indent="-276166" algn="l" defTabSz="713323"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2pPr>
      <a:lvl3pPr marL="840880" indent="-276166" algn="l" defTabSz="713323" rtl="0" eaLnBrk="1" latinLnBrk="0" hangingPunct="1">
        <a:spcBef>
          <a:spcPct val="20000"/>
        </a:spcBef>
        <a:buClr>
          <a:schemeClr val="accent2"/>
        </a:buClr>
        <a:buSzPct val="70000"/>
        <a:buFont typeface="Arial" pitchFamily="34" charset="0"/>
        <a:buChar char="►"/>
        <a:defRPr sz="1400" kern="1200">
          <a:solidFill>
            <a:schemeClr val="bg1"/>
          </a:solidFill>
          <a:latin typeface="+mn-lt"/>
          <a:ea typeface="+mn-ea"/>
          <a:cs typeface="+mn-cs"/>
        </a:defRPr>
      </a:lvl3pPr>
      <a:lvl4pPr marL="1118283" indent="-277404" algn="l" defTabSz="713323"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4pPr>
      <a:lvl5pPr marL="1394448" indent="-276166" algn="l" defTabSz="713323"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5pPr>
      <a:lvl6pPr marL="1961639" indent="-178331" algn="l" defTabSz="71332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301" indent="-178331" algn="l" defTabSz="71332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963" indent="-178331" algn="l" defTabSz="71332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625" indent="-178331" algn="l" defTabSz="713323"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323" rtl="0" eaLnBrk="1" latinLnBrk="0" hangingPunct="1">
        <a:defRPr sz="1400" kern="1200">
          <a:solidFill>
            <a:schemeClr val="tx1"/>
          </a:solidFill>
          <a:latin typeface="+mn-lt"/>
          <a:ea typeface="+mn-ea"/>
          <a:cs typeface="+mn-cs"/>
        </a:defRPr>
      </a:lvl1pPr>
      <a:lvl2pPr marL="356662" algn="l" defTabSz="713323" rtl="0" eaLnBrk="1" latinLnBrk="0" hangingPunct="1">
        <a:defRPr sz="1400" kern="1200">
          <a:solidFill>
            <a:schemeClr val="tx1"/>
          </a:solidFill>
          <a:latin typeface="+mn-lt"/>
          <a:ea typeface="+mn-ea"/>
          <a:cs typeface="+mn-cs"/>
        </a:defRPr>
      </a:lvl2pPr>
      <a:lvl3pPr marL="713323" algn="l" defTabSz="713323" rtl="0" eaLnBrk="1" latinLnBrk="0" hangingPunct="1">
        <a:defRPr sz="1400" kern="1200">
          <a:solidFill>
            <a:schemeClr val="tx1"/>
          </a:solidFill>
          <a:latin typeface="+mn-lt"/>
          <a:ea typeface="+mn-ea"/>
          <a:cs typeface="+mn-cs"/>
        </a:defRPr>
      </a:lvl3pPr>
      <a:lvl4pPr marL="1069985" algn="l" defTabSz="713323" rtl="0" eaLnBrk="1" latinLnBrk="0" hangingPunct="1">
        <a:defRPr sz="1400" kern="1200">
          <a:solidFill>
            <a:schemeClr val="tx1"/>
          </a:solidFill>
          <a:latin typeface="+mn-lt"/>
          <a:ea typeface="+mn-ea"/>
          <a:cs typeface="+mn-cs"/>
        </a:defRPr>
      </a:lvl4pPr>
      <a:lvl5pPr marL="1426647" algn="l" defTabSz="713323" rtl="0" eaLnBrk="1" latinLnBrk="0" hangingPunct="1">
        <a:defRPr sz="1400" kern="1200">
          <a:solidFill>
            <a:schemeClr val="tx1"/>
          </a:solidFill>
          <a:latin typeface="+mn-lt"/>
          <a:ea typeface="+mn-ea"/>
          <a:cs typeface="+mn-cs"/>
        </a:defRPr>
      </a:lvl5pPr>
      <a:lvl6pPr marL="1783309" algn="l" defTabSz="713323" rtl="0" eaLnBrk="1" latinLnBrk="0" hangingPunct="1">
        <a:defRPr sz="1400" kern="1200">
          <a:solidFill>
            <a:schemeClr val="tx1"/>
          </a:solidFill>
          <a:latin typeface="+mn-lt"/>
          <a:ea typeface="+mn-ea"/>
          <a:cs typeface="+mn-cs"/>
        </a:defRPr>
      </a:lvl6pPr>
      <a:lvl7pPr marL="2139970" algn="l" defTabSz="713323" rtl="0" eaLnBrk="1" latinLnBrk="0" hangingPunct="1">
        <a:defRPr sz="1400" kern="1200">
          <a:solidFill>
            <a:schemeClr val="tx1"/>
          </a:solidFill>
          <a:latin typeface="+mn-lt"/>
          <a:ea typeface="+mn-ea"/>
          <a:cs typeface="+mn-cs"/>
        </a:defRPr>
      </a:lvl7pPr>
      <a:lvl8pPr marL="2496632" algn="l" defTabSz="713323" rtl="0" eaLnBrk="1" latinLnBrk="0" hangingPunct="1">
        <a:defRPr sz="1400" kern="1200">
          <a:solidFill>
            <a:schemeClr val="tx1"/>
          </a:solidFill>
          <a:latin typeface="+mn-lt"/>
          <a:ea typeface="+mn-ea"/>
          <a:cs typeface="+mn-cs"/>
        </a:defRPr>
      </a:lvl8pPr>
      <a:lvl9pPr marL="2853294" algn="l" defTabSz="71332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7170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188000"/>
            <a:ext cx="8229600" cy="3915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2588400" y="5346000"/>
            <a:ext cx="3434400" cy="168000"/>
          </a:xfrm>
          <a:prstGeom prst="rect">
            <a:avLst/>
          </a:prstGeom>
        </p:spPr>
        <p:txBody>
          <a:bodyPr vert="horz" lIns="0" tIns="0" rIns="0" bIns="0" rtlCol="0" anchor="t" anchorCtr="0">
            <a:noAutofit/>
          </a:bodyPr>
          <a:lstStyle>
            <a:lvl1pPr algn="l">
              <a:defRPr sz="900">
                <a:solidFill>
                  <a:schemeClr val="bg1"/>
                </a:solidFill>
              </a:defRPr>
            </a:lvl1pPr>
          </a:lstStyle>
          <a:p>
            <a:r>
              <a:rPr lang="en-GB" smtClean="0">
                <a:solidFill>
                  <a:srgbClr val="808080"/>
                </a:solidFill>
              </a:rPr>
              <a:t>Presentation title</a:t>
            </a:r>
            <a:endParaRPr lang="en-GB" dirty="0">
              <a:solidFill>
                <a:srgbClr val="808080"/>
              </a:solidFill>
            </a:endParaRPr>
          </a:p>
        </p:txBody>
      </p:sp>
      <p:sp>
        <p:nvSpPr>
          <p:cNvPr id="7" name="TextBox 6"/>
          <p:cNvSpPr txBox="1"/>
          <p:nvPr/>
        </p:nvSpPr>
        <p:spPr>
          <a:xfrm>
            <a:off x="457200" y="5346000"/>
            <a:ext cx="720000" cy="165000"/>
          </a:xfrm>
          <a:prstGeom prst="rect">
            <a:avLst/>
          </a:prstGeom>
          <a:noFill/>
        </p:spPr>
        <p:txBody>
          <a:bodyPr wrap="square" lIns="0" tIns="0" rIns="0" bIns="0" rtlCol="0">
            <a:noAutofit/>
          </a:bodyPr>
          <a:lstStyle/>
          <a:p>
            <a:r>
              <a:rPr lang="en-GB" sz="900" dirty="0" smtClean="0">
                <a:solidFill>
                  <a:srgbClr val="808080"/>
                </a:solidFill>
              </a:rPr>
              <a:t>Page </a:t>
            </a:r>
            <a:fld id="{9AE4D82F-B047-469B-AC52-A46321747EAF}" type="slidenum">
              <a:rPr lang="en-GB" sz="900" smtClean="0">
                <a:solidFill>
                  <a:srgbClr val="808080"/>
                </a:solidFill>
              </a:rPr>
              <a:pPr/>
              <a:t>‹nº›</a:t>
            </a:fld>
            <a:endParaRPr lang="en-GB" sz="900" dirty="0">
              <a:solidFill>
                <a:srgbClr val="808080"/>
              </a:solidFill>
            </a:endParaRPr>
          </a:p>
        </p:txBody>
      </p:sp>
      <p:grpSp>
        <p:nvGrpSpPr>
          <p:cNvPr id="8" name="Group 7"/>
          <p:cNvGrpSpPr/>
          <p:nvPr/>
        </p:nvGrpSpPr>
        <p:grpSpPr bwMode="gray">
          <a:xfrm>
            <a:off x="8348664" y="5375012"/>
            <a:ext cx="338137" cy="170656"/>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400" dirty="0">
                <a:solidFill>
                  <a:srgbClr val="000000"/>
                </a:solidFill>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400" dirty="0">
                <a:solidFill>
                  <a:srgbClr val="000000"/>
                </a:solidFill>
              </a:endParaRPr>
            </a:p>
          </p:txBody>
        </p:sp>
      </p:grpSp>
    </p:spTree>
    <p:extLst>
      <p:ext uri="{BB962C8B-B14F-4D97-AF65-F5344CB8AC3E}">
        <p14:creationId xmlns:p14="http://schemas.microsoft.com/office/powerpoint/2010/main" xmlns="" val="287130397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hf sldNum="0" hdr="0" dt="0"/>
  <p:txStyles>
    <p:titleStyle>
      <a:lvl1pPr algn="l" defTabSz="713323" rtl="0" eaLnBrk="1" latinLnBrk="0" hangingPunct="1">
        <a:lnSpc>
          <a:spcPct val="85000"/>
        </a:lnSpc>
        <a:spcBef>
          <a:spcPct val="0"/>
        </a:spcBef>
        <a:buNone/>
        <a:defRPr sz="2300" b="1" kern="1200">
          <a:solidFill>
            <a:srgbClr val="808080"/>
          </a:solidFill>
          <a:latin typeface="Arial" pitchFamily="34" charset="0"/>
          <a:ea typeface="+mj-ea"/>
          <a:cs typeface="Arial" pitchFamily="34" charset="0"/>
        </a:defRPr>
      </a:lvl1pPr>
    </p:titleStyle>
    <p:bodyStyle>
      <a:lvl1pPr marL="267496" indent="-267496" algn="l" defTabSz="713323" rtl="0" eaLnBrk="1" latinLnBrk="0" hangingPunct="1">
        <a:spcBef>
          <a:spcPct val="20000"/>
        </a:spcBef>
        <a:buClr>
          <a:schemeClr val="accent2"/>
        </a:buClr>
        <a:buSzPct val="70000"/>
        <a:buFont typeface="Arial" pitchFamily="34" charset="0"/>
        <a:buChar char="►"/>
        <a:defRPr sz="1900" kern="1200">
          <a:solidFill>
            <a:srgbClr val="808080"/>
          </a:solidFill>
          <a:latin typeface="+mn-lt"/>
          <a:ea typeface="+mn-ea"/>
          <a:cs typeface="+mn-cs"/>
        </a:defRPr>
      </a:lvl1pPr>
      <a:lvl2pPr marL="553569" indent="-276166" algn="l" defTabSz="713323" rtl="0" eaLnBrk="1" latinLnBrk="0" hangingPunct="1">
        <a:spcBef>
          <a:spcPct val="20000"/>
        </a:spcBef>
        <a:buClr>
          <a:schemeClr val="accent2"/>
        </a:buClr>
        <a:buSzPct val="70000"/>
        <a:buFont typeface="Arial" pitchFamily="34" charset="0"/>
        <a:buChar char="►"/>
        <a:defRPr sz="1600" kern="1200">
          <a:solidFill>
            <a:srgbClr val="808080"/>
          </a:solidFill>
          <a:latin typeface="+mn-lt"/>
          <a:ea typeface="+mn-ea"/>
          <a:cs typeface="+mn-cs"/>
        </a:defRPr>
      </a:lvl2pPr>
      <a:lvl3pPr marL="840880" indent="-276166" algn="l" defTabSz="713323" rtl="0" eaLnBrk="1" latinLnBrk="0" hangingPunct="1">
        <a:spcBef>
          <a:spcPct val="20000"/>
        </a:spcBef>
        <a:buClr>
          <a:schemeClr val="accent2"/>
        </a:buClr>
        <a:buSzPct val="70000"/>
        <a:buFont typeface="Arial" pitchFamily="34" charset="0"/>
        <a:buChar char="►"/>
        <a:defRPr sz="1400" kern="1200">
          <a:solidFill>
            <a:srgbClr val="808080"/>
          </a:solidFill>
          <a:latin typeface="+mn-lt"/>
          <a:ea typeface="+mn-ea"/>
          <a:cs typeface="+mn-cs"/>
        </a:defRPr>
      </a:lvl3pPr>
      <a:lvl4pPr marL="1118283" indent="-277404" algn="l" defTabSz="713323" rtl="0" eaLnBrk="1" latinLnBrk="0" hangingPunct="1">
        <a:spcBef>
          <a:spcPct val="20000"/>
        </a:spcBef>
        <a:buClr>
          <a:schemeClr val="accent2"/>
        </a:buClr>
        <a:buSzPct val="70000"/>
        <a:buFont typeface="Arial" pitchFamily="34" charset="0"/>
        <a:buChar char="►"/>
        <a:defRPr sz="1200" kern="1200">
          <a:solidFill>
            <a:srgbClr val="808080"/>
          </a:solidFill>
          <a:latin typeface="+mn-lt"/>
          <a:ea typeface="+mn-ea"/>
          <a:cs typeface="+mn-cs"/>
        </a:defRPr>
      </a:lvl4pPr>
      <a:lvl5pPr marL="1394448" indent="-276166" algn="l" defTabSz="713323" rtl="0" eaLnBrk="1" latinLnBrk="0" hangingPunct="1">
        <a:spcBef>
          <a:spcPct val="20000"/>
        </a:spcBef>
        <a:buClr>
          <a:schemeClr val="accent2"/>
        </a:buClr>
        <a:buSzPct val="70000"/>
        <a:buFont typeface="Arial" pitchFamily="34" charset="0"/>
        <a:buChar char="►"/>
        <a:defRPr sz="1200" kern="1200">
          <a:solidFill>
            <a:srgbClr val="808080"/>
          </a:solidFill>
          <a:latin typeface="+mn-lt"/>
          <a:ea typeface="+mn-ea"/>
          <a:cs typeface="+mn-cs"/>
        </a:defRPr>
      </a:lvl5pPr>
      <a:lvl6pPr marL="1961639" indent="-178331" algn="l" defTabSz="71332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301" indent="-178331" algn="l" defTabSz="71332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963" indent="-178331" algn="l" defTabSz="71332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625" indent="-178331" algn="l" defTabSz="713323"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323" rtl="0" eaLnBrk="1" latinLnBrk="0" hangingPunct="1">
        <a:defRPr sz="1400" kern="1200">
          <a:solidFill>
            <a:schemeClr val="tx1"/>
          </a:solidFill>
          <a:latin typeface="+mn-lt"/>
          <a:ea typeface="+mn-ea"/>
          <a:cs typeface="+mn-cs"/>
        </a:defRPr>
      </a:lvl1pPr>
      <a:lvl2pPr marL="356662" algn="l" defTabSz="713323" rtl="0" eaLnBrk="1" latinLnBrk="0" hangingPunct="1">
        <a:defRPr sz="1400" kern="1200">
          <a:solidFill>
            <a:schemeClr val="tx1"/>
          </a:solidFill>
          <a:latin typeface="+mn-lt"/>
          <a:ea typeface="+mn-ea"/>
          <a:cs typeface="+mn-cs"/>
        </a:defRPr>
      </a:lvl2pPr>
      <a:lvl3pPr marL="713323" algn="l" defTabSz="713323" rtl="0" eaLnBrk="1" latinLnBrk="0" hangingPunct="1">
        <a:defRPr sz="1400" kern="1200">
          <a:solidFill>
            <a:schemeClr val="tx1"/>
          </a:solidFill>
          <a:latin typeface="+mn-lt"/>
          <a:ea typeface="+mn-ea"/>
          <a:cs typeface="+mn-cs"/>
        </a:defRPr>
      </a:lvl3pPr>
      <a:lvl4pPr marL="1069985" algn="l" defTabSz="713323" rtl="0" eaLnBrk="1" latinLnBrk="0" hangingPunct="1">
        <a:defRPr sz="1400" kern="1200">
          <a:solidFill>
            <a:schemeClr val="tx1"/>
          </a:solidFill>
          <a:latin typeface="+mn-lt"/>
          <a:ea typeface="+mn-ea"/>
          <a:cs typeface="+mn-cs"/>
        </a:defRPr>
      </a:lvl4pPr>
      <a:lvl5pPr marL="1426647" algn="l" defTabSz="713323" rtl="0" eaLnBrk="1" latinLnBrk="0" hangingPunct="1">
        <a:defRPr sz="1400" kern="1200">
          <a:solidFill>
            <a:schemeClr val="tx1"/>
          </a:solidFill>
          <a:latin typeface="+mn-lt"/>
          <a:ea typeface="+mn-ea"/>
          <a:cs typeface="+mn-cs"/>
        </a:defRPr>
      </a:lvl5pPr>
      <a:lvl6pPr marL="1783309" algn="l" defTabSz="713323" rtl="0" eaLnBrk="1" latinLnBrk="0" hangingPunct="1">
        <a:defRPr sz="1400" kern="1200">
          <a:solidFill>
            <a:schemeClr val="tx1"/>
          </a:solidFill>
          <a:latin typeface="+mn-lt"/>
          <a:ea typeface="+mn-ea"/>
          <a:cs typeface="+mn-cs"/>
        </a:defRPr>
      </a:lvl6pPr>
      <a:lvl7pPr marL="2139970" algn="l" defTabSz="713323" rtl="0" eaLnBrk="1" latinLnBrk="0" hangingPunct="1">
        <a:defRPr sz="1400" kern="1200">
          <a:solidFill>
            <a:schemeClr val="tx1"/>
          </a:solidFill>
          <a:latin typeface="+mn-lt"/>
          <a:ea typeface="+mn-ea"/>
          <a:cs typeface="+mn-cs"/>
        </a:defRPr>
      </a:lvl7pPr>
      <a:lvl8pPr marL="2496632" algn="l" defTabSz="713323" rtl="0" eaLnBrk="1" latinLnBrk="0" hangingPunct="1">
        <a:defRPr sz="1400" kern="1200">
          <a:solidFill>
            <a:schemeClr val="tx1"/>
          </a:solidFill>
          <a:latin typeface="+mn-lt"/>
          <a:ea typeface="+mn-ea"/>
          <a:cs typeface="+mn-cs"/>
        </a:defRPr>
      </a:lvl8pPr>
      <a:lvl9pPr marL="2853294" algn="l" defTabSz="71332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7.wmf"/><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slideLayout" Target="../slideLayouts/slideLayout2.xml"/><Relationship Id="rId4" Type="http://schemas.openxmlformats.org/officeDocument/2006/relationships/tags" Target="../tags/tag6.xml"/><Relationship Id="rId9" Type="http://schemas.openxmlformats.org/officeDocument/2006/relationships/tags" Target="../tags/tag11.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tags" Target="../tags/tag30.xml"/><Relationship Id="rId26" Type="http://schemas.openxmlformats.org/officeDocument/2006/relationships/tags" Target="../tags/tag38.xml"/><Relationship Id="rId3" Type="http://schemas.openxmlformats.org/officeDocument/2006/relationships/tags" Target="../tags/tag15.xml"/><Relationship Id="rId21" Type="http://schemas.openxmlformats.org/officeDocument/2006/relationships/tags" Target="../tags/tag33.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tags" Target="../tags/tag29.xml"/><Relationship Id="rId25" Type="http://schemas.openxmlformats.org/officeDocument/2006/relationships/tags" Target="../tags/tag37.xml"/><Relationship Id="rId2" Type="http://schemas.openxmlformats.org/officeDocument/2006/relationships/tags" Target="../tags/tag14.xml"/><Relationship Id="rId16" Type="http://schemas.openxmlformats.org/officeDocument/2006/relationships/tags" Target="../tags/tag28.xml"/><Relationship Id="rId20" Type="http://schemas.openxmlformats.org/officeDocument/2006/relationships/tags" Target="../tags/tag32.xml"/><Relationship Id="rId29" Type="http://schemas.openxmlformats.org/officeDocument/2006/relationships/tags" Target="../tags/tag41.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24" Type="http://schemas.openxmlformats.org/officeDocument/2006/relationships/tags" Target="../tags/tag36.xml"/><Relationship Id="rId5" Type="http://schemas.openxmlformats.org/officeDocument/2006/relationships/tags" Target="../tags/tag17.xml"/><Relationship Id="rId15" Type="http://schemas.openxmlformats.org/officeDocument/2006/relationships/tags" Target="../tags/tag27.xml"/><Relationship Id="rId23" Type="http://schemas.openxmlformats.org/officeDocument/2006/relationships/tags" Target="../tags/tag35.xml"/><Relationship Id="rId28" Type="http://schemas.openxmlformats.org/officeDocument/2006/relationships/tags" Target="../tags/tag40.xml"/><Relationship Id="rId10" Type="http://schemas.openxmlformats.org/officeDocument/2006/relationships/tags" Target="../tags/tag22.xml"/><Relationship Id="rId19" Type="http://schemas.openxmlformats.org/officeDocument/2006/relationships/tags" Target="../tags/tag31.xml"/><Relationship Id="rId31" Type="http://schemas.openxmlformats.org/officeDocument/2006/relationships/notesSlide" Target="../notesSlides/notesSlide5.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 Id="rId22" Type="http://schemas.openxmlformats.org/officeDocument/2006/relationships/tags" Target="../tags/tag34.xml"/><Relationship Id="rId27" Type="http://schemas.openxmlformats.org/officeDocument/2006/relationships/tags" Target="../tags/tag39.xml"/><Relationship Id="rId30"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mariana.lebreiro@ey.com" TargetMode="External"/><Relationship Id="rId2" Type="http://schemas.openxmlformats.org/officeDocument/2006/relationships/hyperlink" Target="mailto:ricardo.g.fernandez@br.ey.com" TargetMode="External"/><Relationship Id="rId1" Type="http://schemas.openxmlformats.org/officeDocument/2006/relationships/slideLayout" Target="../slideLayouts/slideLayout2.xml"/><Relationship Id="rId4" Type="http://schemas.openxmlformats.org/officeDocument/2006/relationships/hyperlink" Target="mailto:luciano.cunha@br.ey.com"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571500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7829" y="636571"/>
            <a:ext cx="5720822" cy="3427323"/>
          </a:xfrm>
          <a:prstGeom prst="rect">
            <a:avLst/>
          </a:prstGeom>
          <a:ln>
            <a:noFill/>
          </a:ln>
        </p:spPr>
      </p:pic>
      <p:sp>
        <p:nvSpPr>
          <p:cNvPr id="11" name="Subtitle 4"/>
          <p:cNvSpPr txBox="1">
            <a:spLocks/>
          </p:cNvSpPr>
          <p:nvPr/>
        </p:nvSpPr>
        <p:spPr>
          <a:xfrm>
            <a:off x="278697" y="5082337"/>
            <a:ext cx="3659477" cy="535470"/>
          </a:xfrm>
          <a:prstGeom prst="rect">
            <a:avLst/>
          </a:prstGeom>
        </p:spPr>
        <p:txBody>
          <a:bodyPr vert="horz" lIns="0" tIns="0" rIns="0" bIns="0" rtlCol="0" anchor="t" anchorCtr="0">
            <a:noAutofit/>
          </a:bodyPr>
          <a:lstStyle>
            <a:lvl1pPr marL="0" indent="0" algn="l" defTabSz="914400" rtl="0" eaLnBrk="1" latinLnBrk="0" hangingPunct="1">
              <a:spcBef>
                <a:spcPct val="20000"/>
              </a:spcBef>
              <a:buClr>
                <a:schemeClr val="accent2"/>
              </a:buClr>
              <a:buSzPct val="70000"/>
              <a:buFont typeface="Arial" pitchFamily="34" charset="0"/>
              <a:buNone/>
              <a:defRPr sz="2000" kern="1200">
                <a:solidFill>
                  <a:srgbClr val="404040"/>
                </a:solidFill>
                <a:latin typeface="+mn-lt"/>
                <a:ea typeface="+mn-ea"/>
                <a:cs typeface="Arial" pitchFamily="34" charset="0"/>
              </a:defRPr>
            </a:lvl1pPr>
            <a:lvl2pPr marL="0" indent="0" algn="l" defTabSz="914400" rtl="0" eaLnBrk="1" latinLnBrk="0" hangingPunct="1">
              <a:spcBef>
                <a:spcPct val="20000"/>
              </a:spcBef>
              <a:buClr>
                <a:schemeClr val="accent2"/>
              </a:buClr>
              <a:buSzPct val="70000"/>
              <a:buFont typeface="Arial" pitchFamily="34" charset="0"/>
              <a:buNone/>
              <a:defRPr sz="1600" kern="1200">
                <a:solidFill>
                  <a:srgbClr val="404040"/>
                </a:solidFill>
                <a:latin typeface="+mn-lt"/>
                <a:ea typeface="+mn-ea"/>
                <a:cs typeface="Arial" pitchFamily="34" charset="0"/>
              </a:defRPr>
            </a:lvl2pPr>
            <a:lvl3pPr marL="914400" indent="0" algn="ctr" defTabSz="914400" rtl="0" eaLnBrk="1" latinLnBrk="0" hangingPunct="1">
              <a:spcBef>
                <a:spcPct val="20000"/>
              </a:spcBef>
              <a:buClr>
                <a:schemeClr val="accent2"/>
              </a:buClr>
              <a:buSzPct val="70000"/>
              <a:buFont typeface="Arial" pitchFamily="34" charset="0"/>
              <a:buNone/>
              <a:defRPr sz="1800" kern="1200">
                <a:solidFill>
                  <a:schemeClr val="tx1">
                    <a:tint val="75000"/>
                  </a:schemeClr>
                </a:solidFill>
                <a:latin typeface="+mn-lt"/>
                <a:ea typeface="+mn-ea"/>
                <a:cs typeface="Arial" pitchFamily="34" charset="0"/>
              </a:defRPr>
            </a:lvl3pPr>
            <a:lvl4pPr marL="1371600" indent="0" algn="ctr" defTabSz="914400" rtl="0" eaLnBrk="1" latinLnBrk="0" hangingPunct="1">
              <a:spcBef>
                <a:spcPct val="20000"/>
              </a:spcBef>
              <a:buClr>
                <a:schemeClr val="accent2"/>
              </a:buClr>
              <a:buSzPct val="70000"/>
              <a:buFont typeface="Arial" pitchFamily="34" charset="0"/>
              <a:buNone/>
              <a:defRPr sz="1600" kern="1200">
                <a:solidFill>
                  <a:schemeClr val="tx1">
                    <a:tint val="75000"/>
                  </a:schemeClr>
                </a:solidFill>
                <a:latin typeface="+mn-lt"/>
                <a:ea typeface="+mn-ea"/>
                <a:cs typeface="Arial" pitchFamily="34" charset="0"/>
              </a:defRPr>
            </a:lvl4pPr>
            <a:lvl5pPr marL="1828800" indent="0" algn="ctr" defTabSz="914400" rtl="0" eaLnBrk="1" latinLnBrk="0" hangingPunct="1">
              <a:spcBef>
                <a:spcPct val="20000"/>
              </a:spcBef>
              <a:buClr>
                <a:schemeClr val="accent2"/>
              </a:buClr>
              <a:buSzPct val="70000"/>
              <a:buFont typeface="Arial" pitchFamily="34" charset="0"/>
              <a:buNone/>
              <a:defRPr sz="16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defTabSz="712806">
              <a:lnSpc>
                <a:spcPct val="85000"/>
              </a:lnSpc>
              <a:spcBef>
                <a:spcPct val="0"/>
              </a:spcBef>
            </a:pPr>
            <a:r>
              <a:rPr lang="en-US" sz="1200" b="1" dirty="0">
                <a:solidFill>
                  <a:srgbClr val="000000"/>
                </a:solidFill>
                <a:ea typeface="+mj-ea"/>
              </a:rPr>
              <a:t>The better the question. The better the answer.</a:t>
            </a:r>
          </a:p>
          <a:p>
            <a:pPr defTabSz="712806">
              <a:lnSpc>
                <a:spcPct val="85000"/>
              </a:lnSpc>
              <a:spcBef>
                <a:spcPct val="0"/>
              </a:spcBef>
            </a:pPr>
            <a:r>
              <a:rPr lang="en-US" sz="1200" b="1" dirty="0">
                <a:solidFill>
                  <a:srgbClr val="000000"/>
                </a:solidFill>
                <a:ea typeface="+mj-ea"/>
              </a:rPr>
              <a:t>The better the world works.</a:t>
            </a:r>
            <a:endParaRPr lang="pt-BR" sz="1200" b="1" dirty="0">
              <a:solidFill>
                <a:srgbClr val="000000"/>
              </a:solidFill>
              <a:ea typeface="+mj-ea"/>
            </a:endParaRPr>
          </a:p>
        </p:txBody>
      </p:sp>
      <p:sp>
        <p:nvSpPr>
          <p:cNvPr id="15" name="Title 3"/>
          <p:cNvSpPr txBox="1">
            <a:spLocks/>
          </p:cNvSpPr>
          <p:nvPr/>
        </p:nvSpPr>
        <p:spPr>
          <a:xfrm>
            <a:off x="351806" y="2257434"/>
            <a:ext cx="5192682" cy="716699"/>
          </a:xfrm>
          <a:prstGeom prst="rect">
            <a:avLst/>
          </a:prstGeom>
        </p:spPr>
        <p:txBody>
          <a:bodyPr lIns="71332" tIns="35666" rIns="71332" bIns="35666"/>
          <a:lstStyle>
            <a:lvl1pPr algn="l" defTabSz="914377"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a:lstStyle>
          <a:p>
            <a:r>
              <a:rPr lang="pt-BR" sz="1900" dirty="0">
                <a:solidFill>
                  <a:srgbClr val="000000"/>
                </a:solidFill>
                <a:latin typeface="EYInterstate" panose="02000503020000020004" pitchFamily="2" charset="0"/>
              </a:rPr>
              <a:t>XXXIV </a:t>
            </a:r>
            <a:r>
              <a:rPr lang="pt-BR" sz="1900" dirty="0" err="1">
                <a:solidFill>
                  <a:srgbClr val="000000"/>
                </a:solidFill>
                <a:latin typeface="EYInterstate" panose="02000503020000020004" pitchFamily="2" charset="0"/>
              </a:rPr>
              <a:t>Enconsel</a:t>
            </a:r>
            <a:r>
              <a:rPr lang="pt-BR" sz="1900" dirty="0">
                <a:solidFill>
                  <a:srgbClr val="000000"/>
                </a:solidFill>
                <a:latin typeface="EYInterstate" panose="02000503020000020004" pitchFamily="2" charset="0"/>
              </a:rPr>
              <a:t> -  Encontro Nacional dos Contadores do Setor de Energia </a:t>
            </a:r>
            <a:r>
              <a:rPr lang="pt-BR" sz="1900" dirty="0" smtClean="0">
                <a:solidFill>
                  <a:srgbClr val="000000"/>
                </a:solidFill>
                <a:latin typeface="EYInterstate" panose="02000503020000020004" pitchFamily="2" charset="0"/>
              </a:rPr>
              <a:t>Elétrica</a:t>
            </a:r>
            <a:r>
              <a:rPr lang="en-US" sz="1900" dirty="0" smtClean="0">
                <a:solidFill>
                  <a:srgbClr val="000000"/>
                </a:solidFill>
                <a:latin typeface="EYInterstate" panose="02000503020000020004" pitchFamily="2" charset="0"/>
              </a:rPr>
              <a:t> IFRS16 – Lease Administration</a:t>
            </a:r>
          </a:p>
          <a:p>
            <a:endParaRPr lang="pt-BR" sz="1100" dirty="0" smtClean="0">
              <a:solidFill>
                <a:srgbClr val="000000"/>
              </a:solidFill>
              <a:latin typeface="EYInterstate" panose="02000503020000020004" pitchFamily="2" charset="0"/>
            </a:endParaRPr>
          </a:p>
          <a:p>
            <a:r>
              <a:rPr lang="pt-BR" sz="1100" dirty="0" smtClean="0">
                <a:solidFill>
                  <a:srgbClr val="000000"/>
                </a:solidFill>
                <a:latin typeface="EYInterstate" panose="02000503020000020004" pitchFamily="2" charset="0"/>
              </a:rPr>
              <a:t>Novembro de 2018, São Paulo</a:t>
            </a:r>
            <a:endParaRPr lang="pt-BR" sz="1100" dirty="0">
              <a:solidFill>
                <a:srgbClr val="000000"/>
              </a:solidFill>
              <a:latin typeface="EYInterstate" panose="02000503020000020004" pitchFamily="2" charset="0"/>
            </a:endParaRPr>
          </a:p>
        </p:txBody>
      </p:sp>
      <p:pic>
        <p:nvPicPr>
          <p:cNvPr id="13" name="Picture 12"/>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296215" y="4868674"/>
            <a:ext cx="2834918" cy="126108"/>
          </a:xfrm>
          <a:prstGeom prst="rect">
            <a:avLst/>
          </a:prstGeom>
        </p:spPr>
      </p:pic>
      <p:pic>
        <p:nvPicPr>
          <p:cNvPr id="10" name="Picture 2" descr="C:\Users\sanish.raju\Desktop\1503-1413062_Brand update template creation\13-May-2015\Letter pieces\EY Logo LETTER_proposal.wmf"/>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7987894" y="207772"/>
            <a:ext cx="879046" cy="114448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itle 3"/>
          <p:cNvSpPr txBox="1">
            <a:spLocks/>
          </p:cNvSpPr>
          <p:nvPr/>
        </p:nvSpPr>
        <p:spPr>
          <a:xfrm>
            <a:off x="4301864" y="5166143"/>
            <a:ext cx="4565076" cy="331650"/>
          </a:xfrm>
          <a:prstGeom prst="rect">
            <a:avLst/>
          </a:prstGeom>
        </p:spPr>
        <p:txBody>
          <a:bodyPr lIns="71332" tIns="35666" rIns="71332" bIns="35666"/>
          <a:lstStyle>
            <a:lvl1pPr algn="l" defTabSz="914377"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a:lstStyle>
          <a:p>
            <a:r>
              <a:rPr lang="en-US" sz="900" b="0" dirty="0" smtClean="0">
                <a:solidFill>
                  <a:srgbClr val="000000"/>
                </a:solidFill>
                <a:latin typeface="+mn-lt"/>
              </a:rPr>
              <a:t>** Este </a:t>
            </a:r>
            <a:r>
              <a:rPr lang="en-US" sz="900" b="0" dirty="0" err="1" smtClean="0">
                <a:solidFill>
                  <a:srgbClr val="000000"/>
                </a:solidFill>
                <a:latin typeface="+mn-lt"/>
              </a:rPr>
              <a:t>documento</a:t>
            </a:r>
            <a:r>
              <a:rPr lang="en-US" sz="900" b="0" dirty="0" smtClean="0">
                <a:solidFill>
                  <a:srgbClr val="000000"/>
                </a:solidFill>
                <a:latin typeface="+mn-lt"/>
              </a:rPr>
              <a:t> é </a:t>
            </a:r>
            <a:r>
              <a:rPr lang="en-US" sz="900" b="0" dirty="0" err="1" smtClean="0">
                <a:solidFill>
                  <a:srgbClr val="000000"/>
                </a:solidFill>
                <a:latin typeface="+mn-lt"/>
              </a:rPr>
              <a:t>sigiloso</a:t>
            </a:r>
            <a:r>
              <a:rPr lang="en-US" sz="900" b="0" dirty="0" smtClean="0">
                <a:solidFill>
                  <a:srgbClr val="000000"/>
                </a:solidFill>
                <a:latin typeface="+mn-lt"/>
              </a:rPr>
              <a:t> e </a:t>
            </a:r>
            <a:r>
              <a:rPr lang="en-US" sz="900" b="0" dirty="0" err="1" smtClean="0">
                <a:solidFill>
                  <a:srgbClr val="000000"/>
                </a:solidFill>
                <a:latin typeface="+mn-lt"/>
              </a:rPr>
              <a:t>confidencial</a:t>
            </a:r>
            <a:r>
              <a:rPr lang="en-US" sz="900" b="0" dirty="0" smtClean="0">
                <a:solidFill>
                  <a:srgbClr val="000000"/>
                </a:solidFill>
                <a:latin typeface="+mn-lt"/>
              </a:rPr>
              <a:t>. </a:t>
            </a:r>
            <a:r>
              <a:rPr lang="en-US" sz="900" b="0" dirty="0" err="1" smtClean="0">
                <a:solidFill>
                  <a:srgbClr val="000000"/>
                </a:solidFill>
                <a:latin typeface="+mn-lt"/>
              </a:rPr>
              <a:t>Contem</a:t>
            </a:r>
            <a:r>
              <a:rPr lang="en-US" sz="900" b="0" dirty="0" smtClean="0">
                <a:solidFill>
                  <a:srgbClr val="000000"/>
                </a:solidFill>
                <a:latin typeface="+mn-lt"/>
              </a:rPr>
              <a:t> </a:t>
            </a:r>
            <a:r>
              <a:rPr lang="en-US" sz="900" b="0" dirty="0" err="1" smtClean="0">
                <a:solidFill>
                  <a:srgbClr val="000000"/>
                </a:solidFill>
                <a:latin typeface="+mn-lt"/>
              </a:rPr>
              <a:t>Propriedade</a:t>
            </a:r>
            <a:r>
              <a:rPr lang="en-US" sz="900" b="0" dirty="0" smtClean="0">
                <a:solidFill>
                  <a:srgbClr val="000000"/>
                </a:solidFill>
                <a:latin typeface="+mn-lt"/>
              </a:rPr>
              <a:t> </a:t>
            </a:r>
            <a:r>
              <a:rPr lang="en-US" sz="900" b="0" dirty="0" err="1" smtClean="0">
                <a:solidFill>
                  <a:srgbClr val="000000"/>
                </a:solidFill>
                <a:latin typeface="+mn-lt"/>
              </a:rPr>
              <a:t>Intelactual</a:t>
            </a:r>
            <a:r>
              <a:rPr lang="en-US" sz="900" b="0" dirty="0" smtClean="0">
                <a:solidFill>
                  <a:srgbClr val="000000"/>
                </a:solidFill>
                <a:latin typeface="+mn-lt"/>
              </a:rPr>
              <a:t> da EY e </a:t>
            </a:r>
            <a:r>
              <a:rPr lang="en-US" sz="900" b="0" dirty="0" err="1" smtClean="0">
                <a:solidFill>
                  <a:srgbClr val="000000"/>
                </a:solidFill>
                <a:latin typeface="+mn-lt"/>
              </a:rPr>
              <a:t>não</a:t>
            </a:r>
            <a:r>
              <a:rPr lang="en-US" sz="900" b="0" dirty="0" smtClean="0">
                <a:solidFill>
                  <a:srgbClr val="000000"/>
                </a:solidFill>
                <a:latin typeface="+mn-lt"/>
              </a:rPr>
              <a:t> </a:t>
            </a:r>
            <a:r>
              <a:rPr lang="en-US" sz="900" b="0" dirty="0" err="1" smtClean="0">
                <a:solidFill>
                  <a:srgbClr val="000000"/>
                </a:solidFill>
                <a:latin typeface="+mn-lt"/>
              </a:rPr>
              <a:t>deve</a:t>
            </a:r>
            <a:r>
              <a:rPr lang="en-US" sz="900" b="0" dirty="0" smtClean="0">
                <a:solidFill>
                  <a:srgbClr val="000000"/>
                </a:solidFill>
                <a:latin typeface="+mn-lt"/>
              </a:rPr>
              <a:t> </a:t>
            </a:r>
            <a:r>
              <a:rPr lang="en-US" sz="900" b="0" dirty="0" err="1" smtClean="0">
                <a:solidFill>
                  <a:srgbClr val="000000"/>
                </a:solidFill>
                <a:latin typeface="+mn-lt"/>
              </a:rPr>
              <a:t>ser</a:t>
            </a:r>
            <a:r>
              <a:rPr lang="en-US" sz="900" b="0" dirty="0" smtClean="0">
                <a:solidFill>
                  <a:srgbClr val="000000"/>
                </a:solidFill>
                <a:latin typeface="+mn-lt"/>
              </a:rPr>
              <a:t> </a:t>
            </a:r>
            <a:r>
              <a:rPr lang="en-US" sz="900" b="0" dirty="0" err="1" smtClean="0">
                <a:solidFill>
                  <a:srgbClr val="000000"/>
                </a:solidFill>
                <a:latin typeface="+mn-lt"/>
              </a:rPr>
              <a:t>divulgado</a:t>
            </a:r>
            <a:r>
              <a:rPr lang="en-US" sz="900" b="0" dirty="0" smtClean="0">
                <a:solidFill>
                  <a:srgbClr val="000000"/>
                </a:solidFill>
                <a:latin typeface="+mn-lt"/>
              </a:rPr>
              <a:t>, </a:t>
            </a:r>
            <a:r>
              <a:rPr lang="en-US" sz="900" b="0" dirty="0" err="1" smtClean="0">
                <a:solidFill>
                  <a:srgbClr val="000000"/>
                </a:solidFill>
                <a:latin typeface="+mn-lt"/>
              </a:rPr>
              <a:t>publicado</a:t>
            </a:r>
            <a:r>
              <a:rPr lang="en-US" sz="900" b="0" dirty="0" smtClean="0">
                <a:solidFill>
                  <a:srgbClr val="000000"/>
                </a:solidFill>
                <a:latin typeface="+mn-lt"/>
              </a:rPr>
              <a:t>, </a:t>
            </a:r>
            <a:r>
              <a:rPr lang="en-US" sz="900" b="0" dirty="0" err="1" smtClean="0">
                <a:solidFill>
                  <a:srgbClr val="000000"/>
                </a:solidFill>
                <a:latin typeface="+mn-lt"/>
              </a:rPr>
              <a:t>compartilhado</a:t>
            </a:r>
            <a:r>
              <a:rPr lang="en-US" sz="900" b="0" dirty="0" smtClean="0">
                <a:solidFill>
                  <a:srgbClr val="000000"/>
                </a:solidFill>
                <a:latin typeface="+mn-lt"/>
              </a:rPr>
              <a:t>, </a:t>
            </a:r>
            <a:r>
              <a:rPr lang="en-US" sz="900" b="0" dirty="0" err="1" smtClean="0">
                <a:solidFill>
                  <a:srgbClr val="000000"/>
                </a:solidFill>
                <a:latin typeface="+mn-lt"/>
              </a:rPr>
              <a:t>em</a:t>
            </a:r>
            <a:r>
              <a:rPr lang="en-US" sz="900" b="0" dirty="0" smtClean="0">
                <a:solidFill>
                  <a:srgbClr val="000000"/>
                </a:solidFill>
                <a:latin typeface="+mn-lt"/>
              </a:rPr>
              <a:t> parte </a:t>
            </a:r>
            <a:r>
              <a:rPr lang="en-US" sz="900" b="0" dirty="0" err="1" smtClean="0">
                <a:solidFill>
                  <a:srgbClr val="000000"/>
                </a:solidFill>
                <a:latin typeface="+mn-lt"/>
              </a:rPr>
              <a:t>ou</a:t>
            </a:r>
            <a:r>
              <a:rPr lang="en-US" sz="900" b="0" dirty="0" smtClean="0">
                <a:solidFill>
                  <a:srgbClr val="000000"/>
                </a:solidFill>
                <a:latin typeface="+mn-lt"/>
              </a:rPr>
              <a:t> no </a:t>
            </a:r>
            <a:r>
              <a:rPr lang="en-US" sz="900" b="0" dirty="0" err="1" smtClean="0">
                <a:solidFill>
                  <a:srgbClr val="000000"/>
                </a:solidFill>
                <a:latin typeface="+mn-lt"/>
              </a:rPr>
              <a:t>todo</a:t>
            </a:r>
            <a:r>
              <a:rPr lang="en-US" sz="900" b="0" dirty="0" smtClean="0">
                <a:solidFill>
                  <a:srgbClr val="000000"/>
                </a:solidFill>
                <a:latin typeface="+mn-lt"/>
              </a:rPr>
              <a:t>, com </a:t>
            </a:r>
            <a:r>
              <a:rPr lang="en-US" sz="900" b="0" dirty="0" err="1" smtClean="0">
                <a:solidFill>
                  <a:srgbClr val="000000"/>
                </a:solidFill>
                <a:latin typeface="+mn-lt"/>
              </a:rPr>
              <a:t>terceiros</a:t>
            </a:r>
            <a:r>
              <a:rPr lang="en-US" sz="900" b="0" dirty="0" smtClean="0">
                <a:solidFill>
                  <a:srgbClr val="000000"/>
                </a:solidFill>
                <a:latin typeface="+mn-lt"/>
              </a:rPr>
              <a:t> </a:t>
            </a:r>
            <a:r>
              <a:rPr lang="en-US" sz="900" b="0" dirty="0" err="1" smtClean="0">
                <a:solidFill>
                  <a:srgbClr val="000000"/>
                </a:solidFill>
                <a:latin typeface="+mn-lt"/>
              </a:rPr>
              <a:t>sem</a:t>
            </a:r>
            <a:r>
              <a:rPr lang="en-US" sz="900" b="0" dirty="0" smtClean="0">
                <a:solidFill>
                  <a:srgbClr val="000000"/>
                </a:solidFill>
                <a:latin typeface="+mn-lt"/>
              </a:rPr>
              <a:t> </a:t>
            </a:r>
            <a:r>
              <a:rPr lang="en-US" sz="900" b="0" dirty="0" err="1" smtClean="0">
                <a:solidFill>
                  <a:srgbClr val="000000"/>
                </a:solidFill>
                <a:latin typeface="+mn-lt"/>
              </a:rPr>
              <a:t>prévia</a:t>
            </a:r>
            <a:r>
              <a:rPr lang="en-US" sz="900" b="0" dirty="0" smtClean="0">
                <a:solidFill>
                  <a:srgbClr val="000000"/>
                </a:solidFill>
                <a:latin typeface="+mn-lt"/>
              </a:rPr>
              <a:t> </a:t>
            </a:r>
            <a:r>
              <a:rPr lang="en-US" sz="900" b="0" dirty="0" err="1" smtClean="0">
                <a:solidFill>
                  <a:srgbClr val="000000"/>
                </a:solidFill>
                <a:latin typeface="+mn-lt"/>
              </a:rPr>
              <a:t>autorização</a:t>
            </a:r>
            <a:r>
              <a:rPr lang="en-US" sz="900" b="0" dirty="0">
                <a:solidFill>
                  <a:srgbClr val="000000"/>
                </a:solidFill>
                <a:latin typeface="+mn-lt"/>
              </a:rPr>
              <a:t> </a:t>
            </a:r>
            <a:r>
              <a:rPr lang="en-US" sz="900" b="0" dirty="0" smtClean="0">
                <a:solidFill>
                  <a:srgbClr val="000000"/>
                </a:solidFill>
                <a:latin typeface="+mn-lt"/>
              </a:rPr>
              <a:t>formal da EY. **</a:t>
            </a:r>
            <a:endParaRPr lang="pt-BR" sz="900" b="0" dirty="0">
              <a:solidFill>
                <a:srgbClr val="000000"/>
              </a:solidFill>
              <a:latin typeface="+mn-lt"/>
            </a:endParaRPr>
          </a:p>
        </p:txBody>
      </p:sp>
    </p:spTree>
    <p:extLst>
      <p:ext uri="{BB962C8B-B14F-4D97-AF65-F5344CB8AC3E}">
        <p14:creationId xmlns:p14="http://schemas.microsoft.com/office/powerpoint/2010/main" xmlns="" val="1417779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Isosceles Triangle 25"/>
          <p:cNvSpPr/>
          <p:nvPr/>
        </p:nvSpPr>
        <p:spPr>
          <a:xfrm>
            <a:off x="5289702" y="2330669"/>
            <a:ext cx="524922" cy="392879"/>
          </a:xfrm>
          <a:prstGeom prst="triangle">
            <a:avLst>
              <a:gd name="adj" fmla="val 44444"/>
            </a:avLst>
          </a:prstGeom>
          <a:solidFill>
            <a:srgbClr val="FFE600"/>
          </a:solidFill>
          <a:ln w="9525" cap="flat" cmpd="sng" algn="ctr">
            <a:solidFill>
              <a:srgbClr val="4F81BD"/>
            </a:solidFill>
            <a:prstDash val="solid"/>
          </a:ln>
          <a:effectLst/>
        </p:spPr>
        <p:txBody>
          <a:bodyPr lIns="71332" tIns="35666" rIns="71332" bIns="35666" rtlCol="0" anchor="t" anchorCtr="0"/>
          <a:lstStyle/>
          <a:p>
            <a:pPr algn="ctr" fontAlgn="base">
              <a:lnSpc>
                <a:spcPts val="1092"/>
              </a:lnSpc>
              <a:spcBef>
                <a:spcPct val="0"/>
              </a:spcBef>
              <a:spcAft>
                <a:spcPct val="0"/>
              </a:spcAft>
              <a:defRPr/>
            </a:pPr>
            <a:endParaRPr lang="pt-BR" sz="900" kern="0" dirty="0" smtClean="0">
              <a:solidFill>
                <a:srgbClr val="7F7E82"/>
              </a:solidFill>
              <a:latin typeface="Calibri"/>
            </a:endParaRPr>
          </a:p>
        </p:txBody>
      </p:sp>
      <p:sp>
        <p:nvSpPr>
          <p:cNvPr id="3" name="Title 2"/>
          <p:cNvSpPr>
            <a:spLocks noGrp="1"/>
          </p:cNvSpPr>
          <p:nvPr>
            <p:ph type="title"/>
          </p:nvPr>
        </p:nvSpPr>
        <p:spPr>
          <a:xfrm>
            <a:off x="457201" y="354550"/>
            <a:ext cx="8229600" cy="717000"/>
          </a:xfrm>
        </p:spPr>
        <p:txBody>
          <a:bodyPr vert="horz" lIns="0" tIns="0" rIns="0" bIns="0" rtlCol="0" anchor="t" anchorCtr="0">
            <a:noAutofit/>
          </a:bodyPr>
          <a:lstStyle/>
          <a:p>
            <a:r>
              <a:rPr lang="pt-BR" sz="2200" dirty="0">
                <a:solidFill>
                  <a:srgbClr val="000000"/>
                </a:solidFill>
                <a:latin typeface="EYInterstate" panose="02000503020000020004" pitchFamily="2" charset="0"/>
              </a:rPr>
              <a:t>O que as mudanças podem significar para você?</a:t>
            </a:r>
          </a:p>
        </p:txBody>
      </p:sp>
      <p:sp>
        <p:nvSpPr>
          <p:cNvPr id="5" name="Text Placeholder 5"/>
          <p:cNvSpPr txBox="1">
            <a:spLocks/>
          </p:cNvSpPr>
          <p:nvPr/>
        </p:nvSpPr>
        <p:spPr>
          <a:xfrm>
            <a:off x="473354" y="1730602"/>
            <a:ext cx="3025518" cy="600067"/>
          </a:xfrm>
          <a:prstGeom prst="rect">
            <a:avLst/>
          </a:prstGeom>
        </p:spPr>
        <p:txBody>
          <a:bodyPr vert="horz" lIns="0" tIns="0" rIns="0" bIns="0" rtlCol="0" anchor="t" anchorCtr="0">
            <a:noAutofit/>
          </a:bodyPr>
          <a:lstStyle>
            <a:lvl1pPr marL="356286" indent="-356286" algn="l" defTabSz="913554" rtl="0" eaLnBrk="1" latinLnBrk="0" hangingPunct="1">
              <a:spcBef>
                <a:spcPct val="20000"/>
              </a:spcBef>
              <a:buClr>
                <a:schemeClr val="accent2"/>
              </a:buClr>
              <a:buSzPct val="70000"/>
              <a:buFont typeface="Arial" pitchFamily="34" charset="0"/>
              <a:buChar char="►"/>
              <a:defRPr sz="2398" kern="1200">
                <a:solidFill>
                  <a:schemeClr val="bg1"/>
                </a:solidFill>
                <a:latin typeface="+mn-lt"/>
                <a:ea typeface="+mn-ea"/>
                <a:cs typeface="+mn-cs"/>
              </a:defRPr>
            </a:lvl1pPr>
            <a:lvl2pPr marL="712572" indent="-356286" algn="l" defTabSz="913554" rtl="0" eaLnBrk="1" latinLnBrk="0" hangingPunct="1">
              <a:spcBef>
                <a:spcPct val="20000"/>
              </a:spcBef>
              <a:buClr>
                <a:schemeClr val="accent2"/>
              </a:buClr>
              <a:buSzPct val="70000"/>
              <a:buFont typeface="Arial" pitchFamily="34" charset="0"/>
              <a:buChar char="►"/>
              <a:defRPr sz="1998" kern="1200">
                <a:solidFill>
                  <a:schemeClr val="bg1"/>
                </a:solidFill>
                <a:latin typeface="+mn-lt"/>
                <a:ea typeface="+mn-ea"/>
                <a:cs typeface="+mn-cs"/>
              </a:defRPr>
            </a:lvl2pPr>
            <a:lvl3pPr marL="1068858" indent="-356286" algn="l" defTabSz="913554" rtl="0" eaLnBrk="1" latinLnBrk="0" hangingPunct="1">
              <a:spcBef>
                <a:spcPct val="20000"/>
              </a:spcBef>
              <a:buClr>
                <a:schemeClr val="accent2"/>
              </a:buClr>
              <a:buSzPct val="70000"/>
              <a:buFont typeface="Arial" pitchFamily="34" charset="0"/>
              <a:buChar char="►"/>
              <a:defRPr sz="1798" kern="1200">
                <a:solidFill>
                  <a:schemeClr val="bg1"/>
                </a:solidFill>
                <a:latin typeface="+mn-lt"/>
                <a:ea typeface="+mn-ea"/>
                <a:cs typeface="+mn-cs"/>
              </a:defRPr>
            </a:lvl3pPr>
            <a:lvl4pPr marL="1425144" indent="-356286" algn="l" defTabSz="913554"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4pPr>
            <a:lvl5pPr marL="1781430" indent="-356286" algn="l" defTabSz="913554"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5pPr>
            <a:lvl6pPr marL="2512274" indent="-228388" algn="l" defTabSz="913554" rtl="0" eaLnBrk="1" latinLnBrk="0" hangingPunct="1">
              <a:spcBef>
                <a:spcPct val="20000"/>
              </a:spcBef>
              <a:buFont typeface="Arial" pitchFamily="34" charset="0"/>
              <a:buChar char="•"/>
              <a:defRPr sz="1998" kern="1200">
                <a:solidFill>
                  <a:schemeClr val="tx1"/>
                </a:solidFill>
                <a:latin typeface="+mn-lt"/>
                <a:ea typeface="+mn-ea"/>
                <a:cs typeface="+mn-cs"/>
              </a:defRPr>
            </a:lvl6pPr>
            <a:lvl7pPr marL="2969051" indent="-228388" algn="l" defTabSz="913554" rtl="0" eaLnBrk="1" latinLnBrk="0" hangingPunct="1">
              <a:spcBef>
                <a:spcPct val="20000"/>
              </a:spcBef>
              <a:buFont typeface="Arial" pitchFamily="34" charset="0"/>
              <a:buChar char="•"/>
              <a:defRPr sz="1998" kern="1200">
                <a:solidFill>
                  <a:schemeClr val="tx1"/>
                </a:solidFill>
                <a:latin typeface="+mn-lt"/>
                <a:ea typeface="+mn-ea"/>
                <a:cs typeface="+mn-cs"/>
              </a:defRPr>
            </a:lvl7pPr>
            <a:lvl8pPr marL="3425828" indent="-228388" algn="l" defTabSz="913554" rtl="0" eaLnBrk="1" latinLnBrk="0" hangingPunct="1">
              <a:spcBef>
                <a:spcPct val="20000"/>
              </a:spcBef>
              <a:buFont typeface="Arial" pitchFamily="34" charset="0"/>
              <a:buChar char="•"/>
              <a:defRPr sz="1998" kern="1200">
                <a:solidFill>
                  <a:schemeClr val="tx1"/>
                </a:solidFill>
                <a:latin typeface="+mn-lt"/>
                <a:ea typeface="+mn-ea"/>
                <a:cs typeface="+mn-cs"/>
              </a:defRPr>
            </a:lvl8pPr>
            <a:lvl9pPr marL="3882606" indent="-228388" algn="l" defTabSz="913554" rtl="0" eaLnBrk="1" latinLnBrk="0" hangingPunct="1">
              <a:spcBef>
                <a:spcPct val="20000"/>
              </a:spcBef>
              <a:buFont typeface="Arial" pitchFamily="34" charset="0"/>
              <a:buChar char="•"/>
              <a:defRPr sz="1998" kern="1200">
                <a:solidFill>
                  <a:schemeClr val="tx1"/>
                </a:solidFill>
                <a:latin typeface="+mn-lt"/>
                <a:ea typeface="+mn-ea"/>
                <a:cs typeface="+mn-cs"/>
              </a:defRPr>
            </a:lvl9pPr>
          </a:lstStyle>
          <a:p>
            <a:pPr marL="0" indent="0">
              <a:buNone/>
            </a:pPr>
            <a:r>
              <a:rPr lang="pt-BR" sz="1900" b="1" i="1" dirty="0">
                <a:solidFill>
                  <a:srgbClr val="000000"/>
                </a:solidFill>
                <a:latin typeface="EYInterstate" panose="02000503020000020004" pitchFamily="2" charset="0"/>
              </a:rPr>
              <a:t>Revisão de políticas, processos e procedimentos</a:t>
            </a:r>
          </a:p>
        </p:txBody>
      </p:sp>
      <p:sp>
        <p:nvSpPr>
          <p:cNvPr id="6" name="Content Placeholder 68"/>
          <p:cNvSpPr>
            <a:spLocks noGrp="1"/>
          </p:cNvSpPr>
          <p:nvPr>
            <p:ph sz="half" idx="4294967295"/>
          </p:nvPr>
        </p:nvSpPr>
        <p:spPr>
          <a:xfrm>
            <a:off x="581409" y="2437453"/>
            <a:ext cx="2809409" cy="1440160"/>
          </a:xfrm>
          <a:prstGeom prst="rect">
            <a:avLst/>
          </a:prstGeom>
        </p:spPr>
        <p:txBody>
          <a:bodyPr>
            <a:noAutofit/>
          </a:bodyPr>
          <a:lstStyle/>
          <a:p>
            <a:pPr marL="138702" lvl="1" indent="-138702">
              <a:spcBef>
                <a:spcPts val="468"/>
              </a:spcBef>
              <a:buClr>
                <a:srgbClr val="333333"/>
              </a:buClr>
            </a:pPr>
            <a:r>
              <a:rPr lang="pt-BR" sz="1100" dirty="0">
                <a:solidFill>
                  <a:srgbClr val="333333"/>
                </a:solidFill>
                <a:latin typeface="EYInterstate" panose="02000503020000020004" pitchFamily="2" charset="0"/>
                <a:cs typeface="Arial" panose="020B0604020202020204" pitchFamily="34" charset="0"/>
              </a:rPr>
              <a:t>O desenho dos processos atuais foram projetados para atender </a:t>
            </a:r>
            <a:r>
              <a:rPr lang="pt-BR" sz="1100" dirty="0" smtClean="0">
                <a:solidFill>
                  <a:srgbClr val="333333"/>
                </a:solidFill>
                <a:latin typeface="EYInterstate" panose="02000503020000020004" pitchFamily="2" charset="0"/>
                <a:cs typeface="Arial" panose="020B0604020202020204" pitchFamily="34" charset="0"/>
              </a:rPr>
              <a:t>os requerimentos </a:t>
            </a:r>
            <a:r>
              <a:rPr lang="pt-BR" sz="1100" dirty="0">
                <a:solidFill>
                  <a:srgbClr val="333333"/>
                </a:solidFill>
                <a:latin typeface="EYInterstate" panose="02000503020000020004" pitchFamily="2" charset="0"/>
                <a:cs typeface="Arial" panose="020B0604020202020204" pitchFamily="34" charset="0"/>
              </a:rPr>
              <a:t>das normas </a:t>
            </a:r>
            <a:r>
              <a:rPr lang="pt-BR" sz="1100" dirty="0" smtClean="0">
                <a:solidFill>
                  <a:srgbClr val="333333"/>
                </a:solidFill>
                <a:latin typeface="EYInterstate" panose="02000503020000020004" pitchFamily="2" charset="0"/>
                <a:cs typeface="Arial" panose="020B0604020202020204" pitchFamily="34" charset="0"/>
              </a:rPr>
              <a:t>vigentes, </a:t>
            </a:r>
            <a:r>
              <a:rPr lang="pt-BR" sz="1100" dirty="0">
                <a:solidFill>
                  <a:srgbClr val="333333"/>
                </a:solidFill>
                <a:latin typeface="EYInterstate" panose="02000503020000020004" pitchFamily="2" charset="0"/>
                <a:cs typeface="Arial" panose="020B0604020202020204" pitchFamily="34" charset="0"/>
              </a:rPr>
              <a:t>mas estão preparados para as novas exigências requeridas pela </a:t>
            </a:r>
            <a:r>
              <a:rPr lang="pt-BR" sz="1100" dirty="0" smtClean="0">
                <a:solidFill>
                  <a:srgbClr val="333333"/>
                </a:solidFill>
                <a:latin typeface="EYInterstate" panose="02000503020000020004" pitchFamily="2" charset="0"/>
                <a:cs typeface="Arial" panose="020B0604020202020204" pitchFamily="34" charset="0"/>
              </a:rPr>
              <a:t>IFRS 16/CPC 06 (R2)?</a:t>
            </a:r>
            <a:endParaRPr lang="pt-BR" sz="1100" dirty="0">
              <a:solidFill>
                <a:srgbClr val="333333"/>
              </a:solidFill>
              <a:latin typeface="EYInterstate" panose="02000503020000020004" pitchFamily="2" charset="0"/>
              <a:cs typeface="Arial" panose="020B0604020202020204" pitchFamily="34" charset="0"/>
            </a:endParaRPr>
          </a:p>
          <a:p>
            <a:pPr marL="138702" lvl="1" indent="-138702">
              <a:spcBef>
                <a:spcPts val="468"/>
              </a:spcBef>
              <a:buClr>
                <a:srgbClr val="333333"/>
              </a:buClr>
            </a:pPr>
            <a:r>
              <a:rPr lang="pt-BR" sz="1100" dirty="0">
                <a:solidFill>
                  <a:srgbClr val="333333"/>
                </a:solidFill>
                <a:latin typeface="EYInterstate" panose="02000503020000020004" pitchFamily="2" charset="0"/>
                <a:cs typeface="Arial" panose="020B0604020202020204" pitchFamily="34" charset="0"/>
              </a:rPr>
              <a:t>Uma boa oportunidade de aprimorar processos</a:t>
            </a:r>
          </a:p>
        </p:txBody>
      </p:sp>
      <p:sp>
        <p:nvSpPr>
          <p:cNvPr id="39" name="Text Placeholder 13"/>
          <p:cNvSpPr txBox="1">
            <a:spLocks/>
          </p:cNvSpPr>
          <p:nvPr/>
        </p:nvSpPr>
        <p:spPr>
          <a:xfrm>
            <a:off x="3599512" y="900066"/>
            <a:ext cx="5087289" cy="960067"/>
          </a:xfrm>
          <a:prstGeom prst="rect">
            <a:avLst/>
          </a:prstGeom>
        </p:spPr>
        <p:txBody>
          <a:bodyPr vert="horz" lIns="28084" tIns="0" rIns="280836" bIns="40685" rtlCol="0" anchor="b" anchorCtr="0">
            <a:noAutofit/>
          </a:bodyPr>
          <a:lstStyle>
            <a:lvl1pPr marL="0" indent="0" algn="l" defTabSz="1043056" rtl="0" eaLnBrk="1" latinLnBrk="0" hangingPunct="1">
              <a:spcBef>
                <a:spcPct val="20000"/>
              </a:spcBef>
              <a:buFont typeface="Arial" panose="020B0604020202020204" pitchFamily="34" charset="0"/>
              <a:buNone/>
              <a:defRPr lang="en-US" sz="1600" kern="1200" smtClean="0">
                <a:solidFill>
                  <a:srgbClr val="646464"/>
                </a:solidFill>
                <a:latin typeface="Arial" panose="020B0604020202020204" pitchFamily="34" charset="0"/>
                <a:ea typeface="+mj-ea"/>
                <a:cs typeface="Arial" panose="020B0604020202020204" pitchFamily="34" charset="0"/>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ctr" defTabSz="712663">
              <a:buClr>
                <a:schemeClr val="accent2"/>
              </a:buClr>
              <a:buSzPct val="70000"/>
              <a:defRPr/>
            </a:pPr>
            <a:r>
              <a:rPr lang="pt-BR" sz="1900" b="1" i="1" dirty="0">
                <a:solidFill>
                  <a:srgbClr val="000000"/>
                </a:solidFill>
                <a:latin typeface="EYInterstate" panose="02000503020000020004" pitchFamily="2" charset="0"/>
                <a:ea typeface="+mn-ea"/>
                <a:cs typeface="+mn-cs"/>
              </a:rPr>
              <a:t>A Companhia deve avaliar a necessidade de alterações em diversas áreas do </a:t>
            </a:r>
            <a:r>
              <a:rPr lang="pt-BR" sz="1900" b="1" i="1" dirty="0">
                <a:solidFill>
                  <a:srgbClr val="000000"/>
                </a:solidFill>
                <a:latin typeface="EYInterstate" panose="02000503020000020004" pitchFamily="2" charset="0"/>
                <a:ea typeface="+mn-ea"/>
                <a:cs typeface="+mn-cs"/>
              </a:rPr>
              <a:t>negócio</a:t>
            </a:r>
            <a:endParaRPr lang="pt-BR" sz="1900" b="1" i="1" dirty="0">
              <a:solidFill>
                <a:srgbClr val="000000"/>
              </a:solidFill>
              <a:latin typeface="EYInterstate" panose="02000503020000020004" pitchFamily="2" charset="0"/>
              <a:ea typeface="+mn-ea"/>
              <a:cs typeface="+mn-cs"/>
            </a:endParaRPr>
          </a:p>
        </p:txBody>
      </p:sp>
      <p:grpSp>
        <p:nvGrpSpPr>
          <p:cNvPr id="2" name="Group 1"/>
          <p:cNvGrpSpPr/>
          <p:nvPr/>
        </p:nvGrpSpPr>
        <p:grpSpPr>
          <a:xfrm>
            <a:off x="4355892" y="1897394"/>
            <a:ext cx="3407355" cy="3164146"/>
            <a:chOff x="6232774" y="1628800"/>
            <a:chExt cx="4008845" cy="4445047"/>
          </a:xfrm>
        </p:grpSpPr>
        <p:sp>
          <p:nvSpPr>
            <p:cNvPr id="40" name="Isosceles Triangle 39"/>
            <p:cNvSpPr/>
            <p:nvPr/>
          </p:nvSpPr>
          <p:spPr>
            <a:xfrm rot="17856819">
              <a:off x="7155842" y="4679093"/>
              <a:ext cx="617584" cy="551924"/>
            </a:xfrm>
            <a:prstGeom prst="triangle">
              <a:avLst>
                <a:gd name="adj" fmla="val 61905"/>
              </a:avLst>
            </a:prstGeom>
            <a:solidFill>
              <a:srgbClr val="FFE600"/>
            </a:solidFill>
            <a:ln w="9525" cap="flat" cmpd="sng" algn="ctr">
              <a:solidFill>
                <a:srgbClr val="4F81BD"/>
              </a:solidFill>
              <a:prstDash val="solid"/>
            </a:ln>
            <a:effectLst/>
          </p:spPr>
          <p:txBody>
            <a:bodyPr rtlCol="0" anchor="t" anchorCtr="0"/>
            <a:lstStyle/>
            <a:p>
              <a:pPr algn="ctr" fontAlgn="base">
                <a:lnSpc>
                  <a:spcPts val="1092"/>
                </a:lnSpc>
                <a:spcBef>
                  <a:spcPct val="0"/>
                </a:spcBef>
                <a:spcAft>
                  <a:spcPct val="0"/>
                </a:spcAft>
                <a:defRPr/>
              </a:pPr>
              <a:endParaRPr lang="pt-BR" sz="900" kern="0" dirty="0" smtClean="0">
                <a:solidFill>
                  <a:srgbClr val="7F7E82"/>
                </a:solidFill>
                <a:latin typeface="Calibri"/>
              </a:endParaRPr>
            </a:p>
          </p:txBody>
        </p:sp>
        <p:sp>
          <p:nvSpPr>
            <p:cNvPr id="41" name="Isosceles Triangle 40"/>
            <p:cNvSpPr/>
            <p:nvPr/>
          </p:nvSpPr>
          <p:spPr>
            <a:xfrm rot="10800000">
              <a:off x="6609677" y="3702994"/>
              <a:ext cx="617584" cy="551924"/>
            </a:xfrm>
            <a:prstGeom prst="triangle">
              <a:avLst>
                <a:gd name="adj" fmla="val 44444"/>
              </a:avLst>
            </a:prstGeom>
            <a:solidFill>
              <a:srgbClr val="FFE600"/>
            </a:solidFill>
            <a:ln w="9525" cap="flat" cmpd="sng" algn="ctr">
              <a:solidFill>
                <a:srgbClr val="4F81BD"/>
              </a:solidFill>
              <a:prstDash val="solid"/>
            </a:ln>
            <a:effectLst/>
          </p:spPr>
          <p:txBody>
            <a:bodyPr rtlCol="0" anchor="t" anchorCtr="0"/>
            <a:lstStyle/>
            <a:p>
              <a:pPr algn="ctr" fontAlgn="base">
                <a:lnSpc>
                  <a:spcPts val="1092"/>
                </a:lnSpc>
                <a:spcBef>
                  <a:spcPct val="0"/>
                </a:spcBef>
                <a:spcAft>
                  <a:spcPct val="0"/>
                </a:spcAft>
                <a:defRPr/>
              </a:pPr>
              <a:endParaRPr lang="pt-BR" sz="900" kern="0" dirty="0" smtClean="0">
                <a:solidFill>
                  <a:srgbClr val="7F7E82"/>
                </a:solidFill>
                <a:latin typeface="Calibri"/>
              </a:endParaRPr>
            </a:p>
          </p:txBody>
        </p:sp>
        <p:sp>
          <p:nvSpPr>
            <p:cNvPr id="42" name="Isosceles Triangle 41"/>
            <p:cNvSpPr/>
            <p:nvPr/>
          </p:nvSpPr>
          <p:spPr>
            <a:xfrm>
              <a:off x="8547192" y="4669193"/>
              <a:ext cx="617584" cy="551924"/>
            </a:xfrm>
            <a:prstGeom prst="triangle">
              <a:avLst>
                <a:gd name="adj" fmla="val 55981"/>
              </a:avLst>
            </a:prstGeom>
            <a:solidFill>
              <a:srgbClr val="FFE600"/>
            </a:solidFill>
            <a:ln w="9525" cap="flat" cmpd="sng" algn="ctr">
              <a:solidFill>
                <a:srgbClr val="4F81BD"/>
              </a:solidFill>
              <a:prstDash val="solid"/>
            </a:ln>
            <a:effectLst/>
          </p:spPr>
          <p:txBody>
            <a:bodyPr rtlCol="0" anchor="t" anchorCtr="0"/>
            <a:lstStyle/>
            <a:p>
              <a:pPr algn="ctr" fontAlgn="base">
                <a:lnSpc>
                  <a:spcPts val="1092"/>
                </a:lnSpc>
                <a:spcBef>
                  <a:spcPct val="0"/>
                </a:spcBef>
                <a:spcAft>
                  <a:spcPct val="0"/>
                </a:spcAft>
                <a:defRPr/>
              </a:pPr>
              <a:endParaRPr lang="pt-BR" sz="900" kern="0" dirty="0" smtClean="0">
                <a:solidFill>
                  <a:srgbClr val="7F7E82"/>
                </a:solidFill>
                <a:latin typeface="Calibri"/>
              </a:endParaRPr>
            </a:p>
          </p:txBody>
        </p:sp>
        <p:sp>
          <p:nvSpPr>
            <p:cNvPr id="43" name="Isosceles Triangle 42"/>
            <p:cNvSpPr/>
            <p:nvPr/>
          </p:nvSpPr>
          <p:spPr>
            <a:xfrm rot="10800000">
              <a:off x="9236027" y="3704969"/>
              <a:ext cx="617584" cy="551924"/>
            </a:xfrm>
            <a:prstGeom prst="triangle">
              <a:avLst>
                <a:gd name="adj" fmla="val 44444"/>
              </a:avLst>
            </a:prstGeom>
            <a:solidFill>
              <a:srgbClr val="FFE600"/>
            </a:solidFill>
            <a:ln w="9525" cap="flat" cmpd="sng" algn="ctr">
              <a:solidFill>
                <a:srgbClr val="4F81BD"/>
              </a:solidFill>
              <a:prstDash val="solid"/>
            </a:ln>
            <a:effectLst/>
          </p:spPr>
          <p:txBody>
            <a:bodyPr rtlCol="0" anchor="t" anchorCtr="0"/>
            <a:lstStyle/>
            <a:p>
              <a:pPr algn="ctr" fontAlgn="base">
                <a:lnSpc>
                  <a:spcPts val="1092"/>
                </a:lnSpc>
                <a:spcBef>
                  <a:spcPct val="0"/>
                </a:spcBef>
                <a:spcAft>
                  <a:spcPct val="0"/>
                </a:spcAft>
                <a:defRPr/>
              </a:pPr>
              <a:endParaRPr lang="pt-BR" sz="900" kern="0" dirty="0" smtClean="0">
                <a:solidFill>
                  <a:srgbClr val="7F7E82"/>
                </a:solidFill>
                <a:latin typeface="Calibri"/>
              </a:endParaRPr>
            </a:p>
          </p:txBody>
        </p:sp>
        <p:sp>
          <p:nvSpPr>
            <p:cNvPr id="44" name="Isosceles Triangle 43"/>
            <p:cNvSpPr/>
            <p:nvPr/>
          </p:nvSpPr>
          <p:spPr>
            <a:xfrm>
              <a:off x="8608627" y="2329444"/>
              <a:ext cx="617584" cy="551924"/>
            </a:xfrm>
            <a:prstGeom prst="triangle">
              <a:avLst>
                <a:gd name="adj" fmla="val 44444"/>
              </a:avLst>
            </a:prstGeom>
            <a:solidFill>
              <a:srgbClr val="FFE600"/>
            </a:solidFill>
            <a:ln w="9525" cap="flat" cmpd="sng" algn="ctr">
              <a:solidFill>
                <a:srgbClr val="4F81BD"/>
              </a:solidFill>
              <a:prstDash val="solid"/>
            </a:ln>
            <a:effectLst/>
          </p:spPr>
          <p:txBody>
            <a:bodyPr rtlCol="0" anchor="t" anchorCtr="0"/>
            <a:lstStyle/>
            <a:p>
              <a:pPr algn="ctr" fontAlgn="base">
                <a:lnSpc>
                  <a:spcPts val="1092"/>
                </a:lnSpc>
                <a:spcBef>
                  <a:spcPct val="0"/>
                </a:spcBef>
                <a:spcAft>
                  <a:spcPct val="0"/>
                </a:spcAft>
                <a:defRPr/>
              </a:pPr>
              <a:endParaRPr lang="pt-BR" sz="900" kern="0" dirty="0" smtClean="0">
                <a:solidFill>
                  <a:srgbClr val="7F7E82"/>
                </a:solidFill>
                <a:latin typeface="Calibri"/>
              </a:endParaRPr>
            </a:p>
          </p:txBody>
        </p:sp>
        <p:sp>
          <p:nvSpPr>
            <p:cNvPr id="45" name="Hexagon 44"/>
            <p:cNvSpPr/>
            <p:nvPr/>
          </p:nvSpPr>
          <p:spPr>
            <a:xfrm>
              <a:off x="7376932" y="3095109"/>
              <a:ext cx="1721924" cy="1531932"/>
            </a:xfrm>
            <a:prstGeom prst="hexagon">
              <a:avLst/>
            </a:prstGeom>
            <a:solidFill>
              <a:schemeClr val="tx2"/>
            </a:solidFill>
            <a:ln w="9525" cap="flat" cmpd="sng" algn="ctr">
              <a:noFill/>
              <a:prstDash val="solid"/>
            </a:ln>
            <a:effectLst/>
          </p:spPr>
          <p:txBody>
            <a:bodyPr rtlCol="0" anchor="t" anchorCtr="0"/>
            <a:lstStyle/>
            <a:p>
              <a:pPr algn="ctr" fontAlgn="base">
                <a:lnSpc>
                  <a:spcPts val="1092"/>
                </a:lnSpc>
                <a:spcBef>
                  <a:spcPct val="0"/>
                </a:spcBef>
                <a:spcAft>
                  <a:spcPct val="0"/>
                </a:spcAft>
                <a:defRPr/>
              </a:pPr>
              <a:endParaRPr lang="pt-BR" sz="900" kern="0" dirty="0" smtClean="0">
                <a:solidFill>
                  <a:schemeClr val="tx2"/>
                </a:solidFill>
                <a:latin typeface="Calibri"/>
              </a:endParaRPr>
            </a:p>
          </p:txBody>
        </p:sp>
        <p:sp>
          <p:nvSpPr>
            <p:cNvPr id="46" name="Hexagon 45"/>
            <p:cNvSpPr/>
            <p:nvPr/>
          </p:nvSpPr>
          <p:spPr>
            <a:xfrm>
              <a:off x="7533779" y="1628800"/>
              <a:ext cx="1377670" cy="1323816"/>
            </a:xfrm>
            <a:prstGeom prst="hexagon">
              <a:avLst/>
            </a:prstGeom>
            <a:solidFill>
              <a:srgbClr val="000000"/>
            </a:solidFill>
            <a:ln w="9525" cap="flat" cmpd="sng" algn="ctr">
              <a:solidFill>
                <a:sysClr val="window" lastClr="FFFFFF">
                  <a:lumMod val="75000"/>
                </a:sysClr>
              </a:solidFill>
              <a:prstDash val="solid"/>
            </a:ln>
            <a:effectLst/>
          </p:spPr>
          <p:txBody>
            <a:bodyPr rtlCol="0" anchor="t" anchorCtr="0"/>
            <a:lstStyle/>
            <a:p>
              <a:pPr algn="ctr" fontAlgn="base">
                <a:lnSpc>
                  <a:spcPts val="1092"/>
                </a:lnSpc>
                <a:spcBef>
                  <a:spcPct val="0"/>
                </a:spcBef>
                <a:spcAft>
                  <a:spcPct val="0"/>
                </a:spcAft>
                <a:defRPr/>
              </a:pPr>
              <a:endParaRPr lang="pt-BR" sz="900" kern="0" dirty="0" smtClean="0">
                <a:solidFill>
                  <a:srgbClr val="7F7E82"/>
                </a:solidFill>
                <a:latin typeface="Calibri"/>
              </a:endParaRPr>
            </a:p>
          </p:txBody>
        </p:sp>
        <p:sp>
          <p:nvSpPr>
            <p:cNvPr id="47" name="Hexagon 46"/>
            <p:cNvSpPr/>
            <p:nvPr/>
          </p:nvSpPr>
          <p:spPr>
            <a:xfrm>
              <a:off x="8840199" y="2397287"/>
              <a:ext cx="1377670" cy="1323816"/>
            </a:xfrm>
            <a:prstGeom prst="hexagon">
              <a:avLst/>
            </a:prstGeom>
            <a:solidFill>
              <a:srgbClr val="000000"/>
            </a:solidFill>
            <a:ln w="9525" cap="flat" cmpd="sng" algn="ctr">
              <a:solidFill>
                <a:sysClr val="window" lastClr="FFFFFF">
                  <a:lumMod val="75000"/>
                </a:sysClr>
              </a:solidFill>
              <a:prstDash val="solid"/>
            </a:ln>
            <a:effectLst/>
          </p:spPr>
          <p:txBody>
            <a:bodyPr rtlCol="0" anchor="t" anchorCtr="0"/>
            <a:lstStyle/>
            <a:p>
              <a:pPr algn="ctr" fontAlgn="base">
                <a:lnSpc>
                  <a:spcPts val="1092"/>
                </a:lnSpc>
                <a:spcBef>
                  <a:spcPct val="0"/>
                </a:spcBef>
                <a:spcAft>
                  <a:spcPct val="0"/>
                </a:spcAft>
                <a:defRPr/>
              </a:pPr>
              <a:endParaRPr lang="pt-BR" sz="900" kern="0" dirty="0" smtClean="0">
                <a:solidFill>
                  <a:srgbClr val="7F7E82"/>
                </a:solidFill>
                <a:latin typeface="Calibri"/>
              </a:endParaRPr>
            </a:p>
          </p:txBody>
        </p:sp>
        <p:sp>
          <p:nvSpPr>
            <p:cNvPr id="48" name="Hexagon 47"/>
            <p:cNvSpPr/>
            <p:nvPr/>
          </p:nvSpPr>
          <p:spPr>
            <a:xfrm>
              <a:off x="8863949" y="3947914"/>
              <a:ext cx="1377670" cy="1323816"/>
            </a:xfrm>
            <a:prstGeom prst="hexagon">
              <a:avLst/>
            </a:prstGeom>
            <a:solidFill>
              <a:srgbClr val="000000"/>
            </a:solidFill>
            <a:ln w="9525" cap="flat" cmpd="sng" algn="ctr">
              <a:solidFill>
                <a:sysClr val="window" lastClr="FFFFFF">
                  <a:lumMod val="75000"/>
                </a:sysClr>
              </a:solidFill>
              <a:prstDash val="solid"/>
            </a:ln>
            <a:effectLst/>
          </p:spPr>
          <p:txBody>
            <a:bodyPr rtlCol="0" anchor="t" anchorCtr="0"/>
            <a:lstStyle/>
            <a:p>
              <a:pPr algn="ctr" fontAlgn="base">
                <a:lnSpc>
                  <a:spcPts val="1092"/>
                </a:lnSpc>
                <a:spcBef>
                  <a:spcPct val="0"/>
                </a:spcBef>
                <a:spcAft>
                  <a:spcPct val="0"/>
                </a:spcAft>
                <a:defRPr/>
              </a:pPr>
              <a:endParaRPr lang="pt-BR" sz="900" kern="0" dirty="0" smtClean="0">
                <a:solidFill>
                  <a:srgbClr val="7F7E82"/>
                </a:solidFill>
                <a:latin typeface="Calibri"/>
              </a:endParaRPr>
            </a:p>
          </p:txBody>
        </p:sp>
        <p:sp>
          <p:nvSpPr>
            <p:cNvPr id="49" name="Hexagon 48"/>
            <p:cNvSpPr/>
            <p:nvPr/>
          </p:nvSpPr>
          <p:spPr>
            <a:xfrm>
              <a:off x="7533779" y="4750031"/>
              <a:ext cx="1377670" cy="1323816"/>
            </a:xfrm>
            <a:prstGeom prst="hexagon">
              <a:avLst/>
            </a:prstGeom>
            <a:solidFill>
              <a:srgbClr val="000000"/>
            </a:solidFill>
            <a:ln w="9525" cap="flat" cmpd="sng" algn="ctr">
              <a:solidFill>
                <a:sysClr val="window" lastClr="FFFFFF">
                  <a:lumMod val="75000"/>
                </a:sysClr>
              </a:solidFill>
              <a:prstDash val="solid"/>
            </a:ln>
            <a:effectLst/>
          </p:spPr>
          <p:txBody>
            <a:bodyPr rtlCol="0" anchor="t" anchorCtr="0"/>
            <a:lstStyle/>
            <a:p>
              <a:pPr algn="ctr" fontAlgn="base">
                <a:lnSpc>
                  <a:spcPts val="1092"/>
                </a:lnSpc>
                <a:spcBef>
                  <a:spcPct val="0"/>
                </a:spcBef>
                <a:spcAft>
                  <a:spcPct val="0"/>
                </a:spcAft>
                <a:defRPr/>
              </a:pPr>
              <a:endParaRPr lang="pt-BR" sz="900" kern="0" dirty="0" smtClean="0">
                <a:solidFill>
                  <a:srgbClr val="7F7E82"/>
                </a:solidFill>
                <a:latin typeface="Calibri"/>
              </a:endParaRPr>
            </a:p>
          </p:txBody>
        </p:sp>
        <p:sp>
          <p:nvSpPr>
            <p:cNvPr id="50" name="Hexagon 49"/>
            <p:cNvSpPr/>
            <p:nvPr/>
          </p:nvSpPr>
          <p:spPr>
            <a:xfrm>
              <a:off x="6232774" y="3965133"/>
              <a:ext cx="1377670" cy="1323816"/>
            </a:xfrm>
            <a:prstGeom prst="hexagon">
              <a:avLst/>
            </a:prstGeom>
            <a:solidFill>
              <a:srgbClr val="000000"/>
            </a:solidFill>
            <a:ln w="9525" cap="flat" cmpd="sng" algn="ctr">
              <a:solidFill>
                <a:sysClr val="window" lastClr="FFFFFF">
                  <a:lumMod val="75000"/>
                </a:sysClr>
              </a:solidFill>
              <a:prstDash val="solid"/>
            </a:ln>
            <a:effectLst/>
          </p:spPr>
          <p:txBody>
            <a:bodyPr rtlCol="0" anchor="t" anchorCtr="0"/>
            <a:lstStyle/>
            <a:p>
              <a:pPr algn="ctr" fontAlgn="base">
                <a:lnSpc>
                  <a:spcPts val="1092"/>
                </a:lnSpc>
                <a:spcBef>
                  <a:spcPct val="0"/>
                </a:spcBef>
                <a:spcAft>
                  <a:spcPct val="0"/>
                </a:spcAft>
                <a:defRPr/>
              </a:pPr>
              <a:endParaRPr lang="pt-BR" sz="900" kern="0" dirty="0" smtClean="0">
                <a:solidFill>
                  <a:srgbClr val="7F7E82"/>
                </a:solidFill>
                <a:latin typeface="Calibri"/>
              </a:endParaRPr>
            </a:p>
          </p:txBody>
        </p:sp>
        <p:sp>
          <p:nvSpPr>
            <p:cNvPr id="51" name="Hexagon 50"/>
            <p:cNvSpPr/>
            <p:nvPr/>
          </p:nvSpPr>
          <p:spPr>
            <a:xfrm>
              <a:off x="6233357" y="2432912"/>
              <a:ext cx="1377670" cy="1323816"/>
            </a:xfrm>
            <a:prstGeom prst="hexagon">
              <a:avLst/>
            </a:prstGeom>
            <a:solidFill>
              <a:srgbClr val="000000"/>
            </a:solidFill>
            <a:ln w="9525" cap="flat" cmpd="sng" algn="ctr">
              <a:solidFill>
                <a:sysClr val="window" lastClr="FFFFFF">
                  <a:lumMod val="75000"/>
                </a:sysClr>
              </a:solidFill>
              <a:prstDash val="solid"/>
            </a:ln>
            <a:effectLst/>
          </p:spPr>
          <p:txBody>
            <a:bodyPr rtlCol="0" anchor="t" anchorCtr="0"/>
            <a:lstStyle/>
            <a:p>
              <a:pPr algn="ctr" fontAlgn="base">
                <a:lnSpc>
                  <a:spcPts val="1092"/>
                </a:lnSpc>
                <a:spcBef>
                  <a:spcPct val="0"/>
                </a:spcBef>
                <a:spcAft>
                  <a:spcPct val="0"/>
                </a:spcAft>
                <a:defRPr/>
              </a:pPr>
              <a:endParaRPr lang="pt-BR" sz="900" kern="0" dirty="0" smtClean="0">
                <a:solidFill>
                  <a:srgbClr val="7F7E82"/>
                </a:solidFill>
                <a:latin typeface="Calibri"/>
              </a:endParaRPr>
            </a:p>
          </p:txBody>
        </p:sp>
        <p:sp>
          <p:nvSpPr>
            <p:cNvPr id="52" name="TextBox 51"/>
            <p:cNvSpPr txBox="1"/>
            <p:nvPr/>
          </p:nvSpPr>
          <p:spPr>
            <a:xfrm>
              <a:off x="7663135" y="3458188"/>
              <a:ext cx="1145905" cy="619370"/>
            </a:xfrm>
            <a:prstGeom prst="rect">
              <a:avLst/>
            </a:prstGeom>
            <a:noFill/>
          </p:spPr>
          <p:txBody>
            <a:bodyPr wrap="square" lIns="0" tIns="36576" rIns="0" bIns="0" rtlCol="0">
              <a:spAutoFit/>
            </a:bodyPr>
            <a:lstStyle/>
            <a:p>
              <a:pPr algn="ctr" fontAlgn="base">
                <a:lnSpc>
                  <a:spcPct val="85000"/>
                </a:lnSpc>
                <a:spcBef>
                  <a:spcPct val="0"/>
                </a:spcBef>
                <a:spcAft>
                  <a:spcPts val="468"/>
                </a:spcAft>
                <a:buClr>
                  <a:srgbClr val="FFE600"/>
                </a:buClr>
                <a:buSzPct val="70000"/>
              </a:pPr>
              <a:r>
                <a:rPr lang="pt-BR" sz="1600" b="1" dirty="0" smtClean="0">
                  <a:solidFill>
                    <a:srgbClr val="000000"/>
                  </a:solidFill>
                  <a:latin typeface="EYInterstate" panose="02000503020000020004" pitchFamily="2" charset="0"/>
                </a:rPr>
                <a:t>Impactos</a:t>
              </a:r>
            </a:p>
            <a:p>
              <a:pPr algn="ctr" fontAlgn="base">
                <a:lnSpc>
                  <a:spcPct val="85000"/>
                </a:lnSpc>
                <a:spcBef>
                  <a:spcPct val="0"/>
                </a:spcBef>
                <a:spcAft>
                  <a:spcPts val="468"/>
                </a:spcAft>
                <a:buClr>
                  <a:srgbClr val="FFE600"/>
                </a:buClr>
                <a:buSzPct val="70000"/>
              </a:pPr>
              <a:r>
                <a:rPr lang="pt-BR" sz="900" b="1" dirty="0" smtClean="0">
                  <a:solidFill>
                    <a:srgbClr val="000000"/>
                  </a:solidFill>
                  <a:latin typeface="EYInterstate" panose="02000503020000020004" pitchFamily="2" charset="0"/>
                </a:rPr>
                <a:t>Arrendamento mercantil</a:t>
              </a:r>
            </a:p>
          </p:txBody>
        </p:sp>
        <p:sp>
          <p:nvSpPr>
            <p:cNvPr id="53" name="TextBox 52"/>
            <p:cNvSpPr txBox="1"/>
            <p:nvPr/>
          </p:nvSpPr>
          <p:spPr>
            <a:xfrm>
              <a:off x="7667209" y="2003744"/>
              <a:ext cx="1134559" cy="389944"/>
            </a:xfrm>
            <a:prstGeom prst="rect">
              <a:avLst/>
            </a:prstGeom>
            <a:noFill/>
          </p:spPr>
          <p:txBody>
            <a:bodyPr wrap="square" lIns="0" tIns="36576" rIns="0" bIns="0" rtlCol="0">
              <a:spAutoFit/>
            </a:bodyPr>
            <a:lstStyle/>
            <a:p>
              <a:pPr algn="ctr" fontAlgn="base">
                <a:lnSpc>
                  <a:spcPct val="85000"/>
                </a:lnSpc>
                <a:spcBef>
                  <a:spcPct val="0"/>
                </a:spcBef>
                <a:spcAft>
                  <a:spcPts val="468"/>
                </a:spcAft>
                <a:buClr>
                  <a:srgbClr val="FFE600"/>
                </a:buClr>
                <a:buSzPct val="70000"/>
              </a:pPr>
              <a:r>
                <a:rPr lang="pt-BR" sz="900" b="1" dirty="0" smtClean="0">
                  <a:solidFill>
                    <a:schemeClr val="tx2"/>
                  </a:solidFill>
                  <a:latin typeface="EYInterstate" panose="02000503020000020004" pitchFamily="2" charset="0"/>
                </a:rPr>
                <a:t>Coleta e gerenciamento de informações</a:t>
              </a:r>
              <a:endParaRPr lang="pt-BR" sz="1600" b="1" dirty="0" smtClean="0">
                <a:solidFill>
                  <a:schemeClr val="tx2"/>
                </a:solidFill>
                <a:latin typeface="EYInterstate" panose="02000503020000020004" pitchFamily="2" charset="0"/>
              </a:endParaRPr>
            </a:p>
          </p:txBody>
        </p:sp>
        <p:sp>
          <p:nvSpPr>
            <p:cNvPr id="54" name="TextBox 53"/>
            <p:cNvSpPr txBox="1"/>
            <p:nvPr/>
          </p:nvSpPr>
          <p:spPr>
            <a:xfrm>
              <a:off x="8971484" y="2749893"/>
              <a:ext cx="1134559" cy="389944"/>
            </a:xfrm>
            <a:prstGeom prst="rect">
              <a:avLst/>
            </a:prstGeom>
            <a:noFill/>
          </p:spPr>
          <p:txBody>
            <a:bodyPr wrap="square" lIns="0" tIns="36576" rIns="0" bIns="0" rtlCol="0">
              <a:spAutoFit/>
            </a:bodyPr>
            <a:lstStyle/>
            <a:p>
              <a:pPr algn="ctr" fontAlgn="base">
                <a:lnSpc>
                  <a:spcPct val="85000"/>
                </a:lnSpc>
                <a:spcBef>
                  <a:spcPct val="0"/>
                </a:spcBef>
                <a:spcAft>
                  <a:spcPts val="468"/>
                </a:spcAft>
                <a:buClr>
                  <a:srgbClr val="FFE600"/>
                </a:buClr>
                <a:buSzPct val="70000"/>
              </a:pPr>
              <a:r>
                <a:rPr lang="pt-BR" sz="900" b="1" dirty="0" smtClean="0">
                  <a:solidFill>
                    <a:schemeClr val="tx2"/>
                  </a:solidFill>
                  <a:latin typeface="EYInterstate" panose="02000503020000020004" pitchFamily="2" charset="0"/>
                </a:rPr>
                <a:t>Sistemas, processos e controles</a:t>
              </a:r>
              <a:endParaRPr lang="pt-BR" sz="1600" b="1" dirty="0" smtClean="0">
                <a:solidFill>
                  <a:schemeClr val="tx2"/>
                </a:solidFill>
                <a:latin typeface="EYInterstate" panose="02000503020000020004" pitchFamily="2" charset="0"/>
              </a:endParaRPr>
            </a:p>
          </p:txBody>
        </p:sp>
        <p:sp>
          <p:nvSpPr>
            <p:cNvPr id="55" name="TextBox 54"/>
            <p:cNvSpPr txBox="1"/>
            <p:nvPr/>
          </p:nvSpPr>
          <p:spPr>
            <a:xfrm>
              <a:off x="8985504" y="4299611"/>
              <a:ext cx="1134559" cy="389944"/>
            </a:xfrm>
            <a:prstGeom prst="rect">
              <a:avLst/>
            </a:prstGeom>
            <a:noFill/>
          </p:spPr>
          <p:txBody>
            <a:bodyPr wrap="square" lIns="0" tIns="36576" rIns="0" bIns="0" rtlCol="0">
              <a:spAutoFit/>
            </a:bodyPr>
            <a:lstStyle/>
            <a:p>
              <a:pPr algn="ctr" fontAlgn="base">
                <a:lnSpc>
                  <a:spcPct val="85000"/>
                </a:lnSpc>
                <a:spcBef>
                  <a:spcPct val="0"/>
                </a:spcBef>
                <a:spcAft>
                  <a:spcPts val="468"/>
                </a:spcAft>
                <a:buClr>
                  <a:srgbClr val="FFE600"/>
                </a:buClr>
                <a:buSzPct val="70000"/>
              </a:pPr>
              <a:r>
                <a:rPr lang="pt-BR" sz="900" b="1" dirty="0" smtClean="0">
                  <a:solidFill>
                    <a:schemeClr val="tx2"/>
                  </a:solidFill>
                  <a:latin typeface="EYInterstate" panose="02000503020000020004" pitchFamily="2" charset="0"/>
                </a:rPr>
                <a:t>Políticas e manuais contábeis</a:t>
              </a:r>
              <a:endParaRPr lang="pt-BR" sz="1600" b="1" dirty="0" smtClean="0">
                <a:solidFill>
                  <a:schemeClr val="tx2"/>
                </a:solidFill>
                <a:latin typeface="EYInterstate" panose="02000503020000020004" pitchFamily="2" charset="0"/>
              </a:endParaRPr>
            </a:p>
          </p:txBody>
        </p:sp>
        <p:sp>
          <p:nvSpPr>
            <p:cNvPr id="56" name="TextBox 55"/>
            <p:cNvSpPr txBox="1"/>
            <p:nvPr/>
          </p:nvSpPr>
          <p:spPr>
            <a:xfrm>
              <a:off x="7653529" y="5105136"/>
              <a:ext cx="1134559" cy="555326"/>
            </a:xfrm>
            <a:prstGeom prst="rect">
              <a:avLst/>
            </a:prstGeom>
            <a:noFill/>
          </p:spPr>
          <p:txBody>
            <a:bodyPr wrap="square" lIns="0" tIns="36576" rIns="0" bIns="0" rtlCol="0">
              <a:spAutoFit/>
            </a:bodyPr>
            <a:lstStyle/>
            <a:p>
              <a:pPr algn="ctr" fontAlgn="base">
                <a:lnSpc>
                  <a:spcPct val="85000"/>
                </a:lnSpc>
                <a:spcBef>
                  <a:spcPct val="0"/>
                </a:spcBef>
                <a:spcAft>
                  <a:spcPts val="468"/>
                </a:spcAft>
                <a:buClr>
                  <a:srgbClr val="FFE600"/>
                </a:buClr>
                <a:buSzPct val="70000"/>
              </a:pPr>
              <a:r>
                <a:rPr lang="pt-BR" sz="900" b="1" dirty="0" smtClean="0">
                  <a:solidFill>
                    <a:schemeClr val="tx2"/>
                  </a:solidFill>
                  <a:latin typeface="EYInterstate" panose="02000503020000020004" pitchFamily="2" charset="0"/>
                </a:rPr>
                <a:t>Negociação e administração dos termos contratuais</a:t>
              </a:r>
              <a:endParaRPr lang="pt-BR" sz="1600" b="1" dirty="0" smtClean="0">
                <a:solidFill>
                  <a:schemeClr val="tx2"/>
                </a:solidFill>
                <a:latin typeface="EYInterstate" panose="02000503020000020004" pitchFamily="2" charset="0"/>
              </a:endParaRPr>
            </a:p>
          </p:txBody>
        </p:sp>
        <p:sp>
          <p:nvSpPr>
            <p:cNvPr id="57" name="TextBox 56"/>
            <p:cNvSpPr txBox="1"/>
            <p:nvPr/>
          </p:nvSpPr>
          <p:spPr>
            <a:xfrm>
              <a:off x="6366204" y="4337500"/>
              <a:ext cx="1134559" cy="555326"/>
            </a:xfrm>
            <a:prstGeom prst="rect">
              <a:avLst/>
            </a:prstGeom>
            <a:noFill/>
          </p:spPr>
          <p:txBody>
            <a:bodyPr wrap="square" lIns="0" tIns="36576" rIns="0" bIns="0" rtlCol="0">
              <a:spAutoFit/>
            </a:bodyPr>
            <a:lstStyle/>
            <a:p>
              <a:pPr algn="ctr" fontAlgn="base">
                <a:lnSpc>
                  <a:spcPct val="85000"/>
                </a:lnSpc>
                <a:spcBef>
                  <a:spcPct val="0"/>
                </a:spcBef>
                <a:spcAft>
                  <a:spcPts val="468"/>
                </a:spcAft>
                <a:buClr>
                  <a:srgbClr val="FFE600"/>
                </a:buClr>
                <a:buSzPct val="70000"/>
              </a:pPr>
              <a:r>
                <a:rPr lang="pt-BR" sz="900" b="1" dirty="0" smtClean="0">
                  <a:solidFill>
                    <a:schemeClr val="tx2"/>
                  </a:solidFill>
                  <a:latin typeface="EYInterstate" panose="02000503020000020004" pitchFamily="2" charset="0"/>
                </a:rPr>
                <a:t>Demonstrações financeiras e métricas de performance</a:t>
              </a:r>
              <a:endParaRPr lang="pt-BR" sz="1600" b="1" dirty="0" smtClean="0">
                <a:solidFill>
                  <a:schemeClr val="tx2"/>
                </a:solidFill>
                <a:latin typeface="EYInterstate" panose="02000503020000020004" pitchFamily="2" charset="0"/>
              </a:endParaRPr>
            </a:p>
          </p:txBody>
        </p:sp>
        <p:sp>
          <p:nvSpPr>
            <p:cNvPr id="58" name="TextBox 57"/>
            <p:cNvSpPr txBox="1"/>
            <p:nvPr/>
          </p:nvSpPr>
          <p:spPr>
            <a:xfrm>
              <a:off x="6307412" y="2919387"/>
              <a:ext cx="1134559" cy="224563"/>
            </a:xfrm>
            <a:prstGeom prst="rect">
              <a:avLst/>
            </a:prstGeom>
            <a:noFill/>
          </p:spPr>
          <p:txBody>
            <a:bodyPr wrap="square" lIns="0" tIns="36576" rIns="0" bIns="0" rtlCol="0">
              <a:spAutoFit/>
            </a:bodyPr>
            <a:lstStyle/>
            <a:p>
              <a:pPr algn="ctr" fontAlgn="base">
                <a:lnSpc>
                  <a:spcPct val="85000"/>
                </a:lnSpc>
                <a:spcBef>
                  <a:spcPct val="0"/>
                </a:spcBef>
                <a:spcAft>
                  <a:spcPts val="468"/>
                </a:spcAft>
                <a:buClr>
                  <a:srgbClr val="FFE600"/>
                </a:buClr>
                <a:buSzPct val="70000"/>
              </a:pPr>
              <a:r>
                <a:rPr lang="pt-BR" sz="900" b="1" dirty="0" smtClean="0">
                  <a:solidFill>
                    <a:schemeClr val="tx2"/>
                  </a:solidFill>
                  <a:latin typeface="EYInterstate" panose="02000503020000020004" pitchFamily="2" charset="0"/>
                </a:rPr>
                <a:t>Implicações fiscais</a:t>
              </a:r>
              <a:endParaRPr lang="pt-BR" sz="1600" b="1" dirty="0" smtClean="0">
                <a:solidFill>
                  <a:schemeClr val="tx2"/>
                </a:solidFill>
                <a:latin typeface="EYInterstate" panose="02000503020000020004" pitchFamily="2" charset="0"/>
              </a:endParaRPr>
            </a:p>
          </p:txBody>
        </p:sp>
      </p:grpSp>
      <p:sp>
        <p:nvSpPr>
          <p:cNvPr id="27" name="Title 3"/>
          <p:cNvSpPr txBox="1">
            <a:spLocks/>
          </p:cNvSpPr>
          <p:nvPr/>
        </p:nvSpPr>
        <p:spPr>
          <a:xfrm>
            <a:off x="736076" y="5317773"/>
            <a:ext cx="3889951" cy="331650"/>
          </a:xfrm>
          <a:prstGeom prst="rect">
            <a:avLst/>
          </a:prstGeom>
        </p:spPr>
        <p:txBody>
          <a:bodyPr lIns="71332" tIns="35666" rIns="71332" bIns="35666"/>
          <a:lstStyle>
            <a:lvl1pPr algn="l" defTabSz="914377"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a:lstStyle>
          <a:p>
            <a:r>
              <a:rPr lang="en-US" sz="600" b="0" dirty="0" smtClean="0">
                <a:solidFill>
                  <a:srgbClr val="000000"/>
                </a:solidFill>
                <a:latin typeface="+mn-lt"/>
              </a:rPr>
              <a:t>** Este </a:t>
            </a:r>
            <a:r>
              <a:rPr lang="en-US" sz="600" b="0" dirty="0" err="1" smtClean="0">
                <a:solidFill>
                  <a:srgbClr val="000000"/>
                </a:solidFill>
                <a:latin typeface="+mn-lt"/>
              </a:rPr>
              <a:t>documento</a:t>
            </a:r>
            <a:r>
              <a:rPr lang="en-US" sz="600" b="0" dirty="0" smtClean="0">
                <a:solidFill>
                  <a:srgbClr val="000000"/>
                </a:solidFill>
                <a:latin typeface="+mn-lt"/>
              </a:rPr>
              <a:t> é </a:t>
            </a:r>
            <a:r>
              <a:rPr lang="en-US" sz="600" b="0" dirty="0" err="1" smtClean="0">
                <a:solidFill>
                  <a:srgbClr val="000000"/>
                </a:solidFill>
                <a:latin typeface="+mn-lt"/>
              </a:rPr>
              <a:t>sigiloso</a:t>
            </a:r>
            <a:r>
              <a:rPr lang="en-US" sz="600" b="0" dirty="0" smtClean="0">
                <a:solidFill>
                  <a:srgbClr val="000000"/>
                </a:solidFill>
                <a:latin typeface="+mn-lt"/>
              </a:rPr>
              <a:t> e </a:t>
            </a:r>
            <a:r>
              <a:rPr lang="en-US" sz="600" b="0" dirty="0" err="1" smtClean="0">
                <a:solidFill>
                  <a:srgbClr val="000000"/>
                </a:solidFill>
                <a:latin typeface="+mn-lt"/>
              </a:rPr>
              <a:t>confidencial</a:t>
            </a:r>
            <a:r>
              <a:rPr lang="en-US" sz="600" b="0" dirty="0" smtClean="0">
                <a:solidFill>
                  <a:srgbClr val="000000"/>
                </a:solidFill>
                <a:latin typeface="+mn-lt"/>
              </a:rPr>
              <a:t>. </a:t>
            </a:r>
            <a:r>
              <a:rPr lang="en-US" sz="600" b="0" dirty="0" err="1" smtClean="0">
                <a:solidFill>
                  <a:srgbClr val="000000"/>
                </a:solidFill>
                <a:latin typeface="+mn-lt"/>
              </a:rPr>
              <a:t>Contem</a:t>
            </a:r>
            <a:r>
              <a:rPr lang="en-US" sz="600" b="0" dirty="0" smtClean="0">
                <a:solidFill>
                  <a:srgbClr val="000000"/>
                </a:solidFill>
                <a:latin typeface="+mn-lt"/>
              </a:rPr>
              <a:t> </a:t>
            </a:r>
            <a:r>
              <a:rPr lang="en-US" sz="600" b="0" dirty="0" err="1" smtClean="0">
                <a:solidFill>
                  <a:srgbClr val="000000"/>
                </a:solidFill>
                <a:latin typeface="+mn-lt"/>
              </a:rPr>
              <a:t>Propriedade</a:t>
            </a:r>
            <a:r>
              <a:rPr lang="en-US" sz="600" b="0" dirty="0" smtClean="0">
                <a:solidFill>
                  <a:srgbClr val="000000"/>
                </a:solidFill>
                <a:latin typeface="+mn-lt"/>
              </a:rPr>
              <a:t> </a:t>
            </a:r>
            <a:r>
              <a:rPr lang="en-US" sz="600" b="0" dirty="0" err="1" smtClean="0">
                <a:solidFill>
                  <a:srgbClr val="000000"/>
                </a:solidFill>
                <a:latin typeface="+mn-lt"/>
              </a:rPr>
              <a:t>Intelactual</a:t>
            </a:r>
            <a:r>
              <a:rPr lang="en-US" sz="600" b="0" dirty="0" smtClean="0">
                <a:solidFill>
                  <a:srgbClr val="000000"/>
                </a:solidFill>
                <a:latin typeface="+mn-lt"/>
              </a:rPr>
              <a:t> da EY e </a:t>
            </a:r>
            <a:r>
              <a:rPr lang="en-US" sz="600" b="0" dirty="0" err="1" smtClean="0">
                <a:solidFill>
                  <a:srgbClr val="000000"/>
                </a:solidFill>
                <a:latin typeface="+mn-lt"/>
              </a:rPr>
              <a:t>não</a:t>
            </a:r>
            <a:r>
              <a:rPr lang="en-US" sz="600" b="0" dirty="0" smtClean="0">
                <a:solidFill>
                  <a:srgbClr val="000000"/>
                </a:solidFill>
                <a:latin typeface="+mn-lt"/>
              </a:rPr>
              <a:t> </a:t>
            </a:r>
            <a:r>
              <a:rPr lang="en-US" sz="600" b="0" dirty="0" err="1" smtClean="0">
                <a:solidFill>
                  <a:srgbClr val="000000"/>
                </a:solidFill>
                <a:latin typeface="+mn-lt"/>
              </a:rPr>
              <a:t>deve</a:t>
            </a:r>
            <a:r>
              <a:rPr lang="en-US" sz="600" b="0" dirty="0" smtClean="0">
                <a:solidFill>
                  <a:srgbClr val="000000"/>
                </a:solidFill>
                <a:latin typeface="+mn-lt"/>
              </a:rPr>
              <a:t> </a:t>
            </a:r>
            <a:r>
              <a:rPr lang="en-US" sz="600" b="0" dirty="0" err="1" smtClean="0">
                <a:solidFill>
                  <a:srgbClr val="000000"/>
                </a:solidFill>
                <a:latin typeface="+mn-lt"/>
              </a:rPr>
              <a:t>ser</a:t>
            </a:r>
            <a:r>
              <a:rPr lang="en-US" sz="600" b="0" dirty="0" smtClean="0">
                <a:solidFill>
                  <a:srgbClr val="000000"/>
                </a:solidFill>
                <a:latin typeface="+mn-lt"/>
              </a:rPr>
              <a:t> </a:t>
            </a:r>
            <a:r>
              <a:rPr lang="en-US" sz="600" b="0" dirty="0" err="1" smtClean="0">
                <a:solidFill>
                  <a:srgbClr val="000000"/>
                </a:solidFill>
                <a:latin typeface="+mn-lt"/>
              </a:rPr>
              <a:t>divulgado</a:t>
            </a:r>
            <a:r>
              <a:rPr lang="en-US" sz="600" b="0" dirty="0" smtClean="0">
                <a:solidFill>
                  <a:srgbClr val="000000"/>
                </a:solidFill>
                <a:latin typeface="+mn-lt"/>
              </a:rPr>
              <a:t>, </a:t>
            </a:r>
            <a:r>
              <a:rPr lang="en-US" sz="600" b="0" dirty="0" err="1" smtClean="0">
                <a:solidFill>
                  <a:srgbClr val="000000"/>
                </a:solidFill>
                <a:latin typeface="+mn-lt"/>
              </a:rPr>
              <a:t>publicado</a:t>
            </a:r>
            <a:r>
              <a:rPr lang="en-US" sz="600" b="0" dirty="0" smtClean="0">
                <a:solidFill>
                  <a:srgbClr val="000000"/>
                </a:solidFill>
                <a:latin typeface="+mn-lt"/>
              </a:rPr>
              <a:t>, </a:t>
            </a:r>
            <a:r>
              <a:rPr lang="en-US" sz="600" b="0" dirty="0" err="1" smtClean="0">
                <a:solidFill>
                  <a:srgbClr val="000000"/>
                </a:solidFill>
                <a:latin typeface="+mn-lt"/>
              </a:rPr>
              <a:t>compartilhado</a:t>
            </a:r>
            <a:r>
              <a:rPr lang="en-US" sz="600" b="0" dirty="0" smtClean="0">
                <a:solidFill>
                  <a:srgbClr val="000000"/>
                </a:solidFill>
                <a:latin typeface="+mn-lt"/>
              </a:rPr>
              <a:t>, </a:t>
            </a:r>
            <a:r>
              <a:rPr lang="en-US" sz="600" b="0" dirty="0" err="1" smtClean="0">
                <a:solidFill>
                  <a:srgbClr val="000000"/>
                </a:solidFill>
                <a:latin typeface="+mn-lt"/>
              </a:rPr>
              <a:t>em</a:t>
            </a:r>
            <a:r>
              <a:rPr lang="en-US" sz="600" b="0" dirty="0" smtClean="0">
                <a:solidFill>
                  <a:srgbClr val="000000"/>
                </a:solidFill>
                <a:latin typeface="+mn-lt"/>
              </a:rPr>
              <a:t> parte </a:t>
            </a:r>
            <a:r>
              <a:rPr lang="en-US" sz="600" b="0" dirty="0" err="1" smtClean="0">
                <a:solidFill>
                  <a:srgbClr val="000000"/>
                </a:solidFill>
                <a:latin typeface="+mn-lt"/>
              </a:rPr>
              <a:t>ou</a:t>
            </a:r>
            <a:r>
              <a:rPr lang="en-US" sz="600" b="0" dirty="0" smtClean="0">
                <a:solidFill>
                  <a:srgbClr val="000000"/>
                </a:solidFill>
                <a:latin typeface="+mn-lt"/>
              </a:rPr>
              <a:t> no </a:t>
            </a:r>
            <a:r>
              <a:rPr lang="en-US" sz="600" b="0" dirty="0" err="1" smtClean="0">
                <a:solidFill>
                  <a:srgbClr val="000000"/>
                </a:solidFill>
                <a:latin typeface="+mn-lt"/>
              </a:rPr>
              <a:t>todo</a:t>
            </a:r>
            <a:r>
              <a:rPr lang="en-US" sz="600" b="0" dirty="0" smtClean="0">
                <a:solidFill>
                  <a:srgbClr val="000000"/>
                </a:solidFill>
                <a:latin typeface="+mn-lt"/>
              </a:rPr>
              <a:t>, com </a:t>
            </a:r>
            <a:r>
              <a:rPr lang="en-US" sz="600" b="0" dirty="0" err="1" smtClean="0">
                <a:solidFill>
                  <a:srgbClr val="000000"/>
                </a:solidFill>
                <a:latin typeface="+mn-lt"/>
              </a:rPr>
              <a:t>terceiros</a:t>
            </a:r>
            <a:r>
              <a:rPr lang="en-US" sz="600" b="0" dirty="0" smtClean="0">
                <a:solidFill>
                  <a:srgbClr val="000000"/>
                </a:solidFill>
                <a:latin typeface="+mn-lt"/>
              </a:rPr>
              <a:t> </a:t>
            </a:r>
            <a:r>
              <a:rPr lang="en-US" sz="600" b="0" dirty="0" err="1" smtClean="0">
                <a:solidFill>
                  <a:srgbClr val="000000"/>
                </a:solidFill>
                <a:latin typeface="+mn-lt"/>
              </a:rPr>
              <a:t>sem</a:t>
            </a:r>
            <a:r>
              <a:rPr lang="en-US" sz="600" b="0" dirty="0" smtClean="0">
                <a:solidFill>
                  <a:srgbClr val="000000"/>
                </a:solidFill>
                <a:latin typeface="+mn-lt"/>
              </a:rPr>
              <a:t> </a:t>
            </a:r>
            <a:r>
              <a:rPr lang="en-US" sz="600" b="0" dirty="0" err="1" smtClean="0">
                <a:solidFill>
                  <a:srgbClr val="000000"/>
                </a:solidFill>
                <a:latin typeface="+mn-lt"/>
              </a:rPr>
              <a:t>prévia</a:t>
            </a:r>
            <a:r>
              <a:rPr lang="en-US" sz="600" b="0" dirty="0" smtClean="0">
                <a:solidFill>
                  <a:srgbClr val="000000"/>
                </a:solidFill>
                <a:latin typeface="+mn-lt"/>
              </a:rPr>
              <a:t> </a:t>
            </a:r>
            <a:r>
              <a:rPr lang="en-US" sz="600" b="0" dirty="0" err="1" smtClean="0">
                <a:solidFill>
                  <a:srgbClr val="000000"/>
                </a:solidFill>
                <a:latin typeface="+mn-lt"/>
              </a:rPr>
              <a:t>autorização</a:t>
            </a:r>
            <a:r>
              <a:rPr lang="en-US" sz="600" b="0" dirty="0">
                <a:solidFill>
                  <a:srgbClr val="000000"/>
                </a:solidFill>
                <a:latin typeface="+mn-lt"/>
              </a:rPr>
              <a:t> </a:t>
            </a:r>
            <a:r>
              <a:rPr lang="en-US" sz="600" b="0" dirty="0" smtClean="0">
                <a:solidFill>
                  <a:srgbClr val="000000"/>
                </a:solidFill>
                <a:latin typeface="+mn-lt"/>
              </a:rPr>
              <a:t>formal da EY. **</a:t>
            </a:r>
            <a:endParaRPr lang="pt-BR" sz="600" b="0" dirty="0">
              <a:solidFill>
                <a:srgbClr val="000000"/>
              </a:solidFill>
              <a:latin typeface="+mn-lt"/>
            </a:endParaRPr>
          </a:p>
        </p:txBody>
      </p:sp>
    </p:spTree>
    <p:extLst>
      <p:ext uri="{BB962C8B-B14F-4D97-AF65-F5344CB8AC3E}">
        <p14:creationId xmlns:p14="http://schemas.microsoft.com/office/powerpoint/2010/main" xmlns="" val="35688354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xmlns=""/>
              </a:ext>
            </a:extLst>
          </a:blip>
          <a:srcRect t="5726" b="22749"/>
          <a:stretch/>
        </p:blipFill>
        <p:spPr>
          <a:xfrm>
            <a:off x="0" y="2604"/>
            <a:ext cx="9144000" cy="5709793"/>
          </a:xfrm>
          <a:prstGeom prst="rect">
            <a:avLst/>
          </a:prstGeom>
        </p:spPr>
      </p:pic>
      <p:pic>
        <p:nvPicPr>
          <p:cNvPr id="14" name="Picture 2"/>
          <p:cNvPicPr>
            <a:picLocks noChangeAspect="1" noChangeArrowheads="1"/>
          </p:cNvPicPr>
          <p:nvPr/>
        </p:nvPicPr>
        <p:blipFill>
          <a:blip r:embed="rId3" cstate="print">
            <a:lum bright="100000" contrast="100000"/>
          </a:blip>
          <a:srcRect/>
          <a:stretch>
            <a:fillRect/>
          </a:stretch>
        </p:blipFill>
        <p:spPr bwMode="auto">
          <a:xfrm>
            <a:off x="361726" y="4775964"/>
            <a:ext cx="729674" cy="621650"/>
          </a:xfrm>
          <a:prstGeom prst="rect">
            <a:avLst/>
          </a:prstGeom>
          <a:noFill/>
          <a:ln w="9525">
            <a:noFill/>
            <a:miter lim="800000"/>
            <a:headEnd/>
            <a:tailEnd/>
          </a:ln>
          <a:effectLst/>
        </p:spPr>
      </p:pic>
      <p:sp>
        <p:nvSpPr>
          <p:cNvPr id="7" name="Retângulo 11"/>
          <p:cNvSpPr/>
          <p:nvPr/>
        </p:nvSpPr>
        <p:spPr>
          <a:xfrm>
            <a:off x="573994" y="3337554"/>
            <a:ext cx="8428228" cy="1200133"/>
          </a:xfrm>
          <a:prstGeom prst="rect">
            <a:avLst/>
          </a:prstGeom>
          <a:solidFill>
            <a:srgbClr val="FFD200">
              <a:alpha val="80000"/>
            </a:srgbClr>
          </a:solidFill>
          <a:ln w="25400" cap="flat" cmpd="sng" algn="ctr">
            <a:noFill/>
            <a:prstDash val="solid"/>
          </a:ln>
          <a:effectLst/>
        </p:spPr>
        <p:txBody>
          <a:bodyPr lIns="71332" tIns="35666" rIns="71332" bIns="35666" anchor="ctr"/>
          <a:lstStyle/>
          <a:p>
            <a:pPr algn="ctr"/>
            <a:endParaRPr lang="pt-PT" sz="2500" kern="0" dirty="0">
              <a:solidFill>
                <a:srgbClr val="808080"/>
              </a:solidFill>
              <a:latin typeface="EYInterstate Light" panose="02000506000000020004" pitchFamily="2" charset="0"/>
            </a:endParaRPr>
          </a:p>
        </p:txBody>
      </p:sp>
      <p:sp>
        <p:nvSpPr>
          <p:cNvPr id="10" name="Título 4"/>
          <p:cNvSpPr>
            <a:spLocks/>
          </p:cNvSpPr>
          <p:nvPr/>
        </p:nvSpPr>
        <p:spPr bwMode="auto">
          <a:xfrm>
            <a:off x="682049" y="3729919"/>
            <a:ext cx="8320174" cy="4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1332" tIns="35666" rIns="71332" bIns="35666"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defRPr/>
            </a:pPr>
            <a:r>
              <a:rPr lang="pt-BR" altLang="pt-PT" sz="2800" b="1" dirty="0">
                <a:latin typeface="EYInterstate" panose="02000503020000020004" pitchFamily="2" charset="0"/>
                <a:cs typeface="Tahoma" panose="020B0604030504040204" pitchFamily="34" charset="0"/>
              </a:rPr>
              <a:t>Visão Geral da </a:t>
            </a:r>
            <a:r>
              <a:rPr lang="pt-BR" altLang="pt-PT" sz="2800" b="1" dirty="0" smtClean="0">
                <a:latin typeface="EYInterstate" panose="02000503020000020004" pitchFamily="2" charset="0"/>
                <a:cs typeface="Tahoma" panose="020B0604030504040204" pitchFamily="34" charset="0"/>
              </a:rPr>
              <a:t>Soluções Sistêmicas</a:t>
            </a:r>
            <a:endParaRPr lang="pt-BR" altLang="pt-PT" sz="2800" b="1" dirty="0">
              <a:latin typeface="EYInterstate" panose="02000503020000020004" pitchFamily="2" charset="0"/>
              <a:cs typeface="Tahoma" panose="020B0604030504040204" pitchFamily="34" charset="0"/>
            </a:endParaRPr>
          </a:p>
        </p:txBody>
      </p:sp>
    </p:spTree>
    <p:extLst>
      <p:ext uri="{BB962C8B-B14F-4D97-AF65-F5344CB8AC3E}">
        <p14:creationId xmlns:p14="http://schemas.microsoft.com/office/powerpoint/2010/main" xmlns="" val="24537346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xmlns=""/>
              </a:ext>
            </a:extLst>
          </a:blip>
          <a:srcRect t="5726" b="22749"/>
          <a:stretch/>
        </p:blipFill>
        <p:spPr>
          <a:xfrm>
            <a:off x="0" y="2604"/>
            <a:ext cx="9144000" cy="5709793"/>
          </a:xfrm>
          <a:prstGeom prst="rect">
            <a:avLst/>
          </a:prstGeom>
        </p:spPr>
      </p:pic>
      <p:pic>
        <p:nvPicPr>
          <p:cNvPr id="14" name="Picture 2"/>
          <p:cNvPicPr>
            <a:picLocks noChangeAspect="1" noChangeArrowheads="1"/>
          </p:cNvPicPr>
          <p:nvPr/>
        </p:nvPicPr>
        <p:blipFill>
          <a:blip r:embed="rId3" cstate="print">
            <a:lum bright="100000" contrast="100000"/>
          </a:blip>
          <a:srcRect/>
          <a:stretch>
            <a:fillRect/>
          </a:stretch>
        </p:blipFill>
        <p:spPr bwMode="auto">
          <a:xfrm>
            <a:off x="361726" y="4775964"/>
            <a:ext cx="729674" cy="621650"/>
          </a:xfrm>
          <a:prstGeom prst="rect">
            <a:avLst/>
          </a:prstGeom>
          <a:noFill/>
          <a:ln w="9525">
            <a:noFill/>
            <a:miter lim="800000"/>
            <a:headEnd/>
            <a:tailEnd/>
          </a:ln>
          <a:effectLst/>
        </p:spPr>
      </p:pic>
      <p:sp>
        <p:nvSpPr>
          <p:cNvPr id="7" name="Retângulo 11"/>
          <p:cNvSpPr/>
          <p:nvPr/>
        </p:nvSpPr>
        <p:spPr>
          <a:xfrm>
            <a:off x="573994" y="3337554"/>
            <a:ext cx="8428228" cy="1200133"/>
          </a:xfrm>
          <a:prstGeom prst="rect">
            <a:avLst/>
          </a:prstGeom>
          <a:solidFill>
            <a:srgbClr val="FFD200">
              <a:alpha val="80000"/>
            </a:srgbClr>
          </a:solidFill>
          <a:ln w="25400" cap="flat" cmpd="sng" algn="ctr">
            <a:noFill/>
            <a:prstDash val="solid"/>
          </a:ln>
          <a:effectLst/>
        </p:spPr>
        <p:txBody>
          <a:bodyPr lIns="71332" tIns="35666" rIns="71332" bIns="35666" anchor="ctr"/>
          <a:lstStyle/>
          <a:p>
            <a:pPr algn="ctr"/>
            <a:endParaRPr lang="pt-PT" sz="2500" kern="0" dirty="0">
              <a:solidFill>
                <a:srgbClr val="808080"/>
              </a:solidFill>
              <a:latin typeface="EYInterstate Light" panose="02000506000000020004" pitchFamily="2" charset="0"/>
            </a:endParaRPr>
          </a:p>
        </p:txBody>
      </p:sp>
      <p:sp>
        <p:nvSpPr>
          <p:cNvPr id="10" name="Título 4"/>
          <p:cNvSpPr>
            <a:spLocks/>
          </p:cNvSpPr>
          <p:nvPr/>
        </p:nvSpPr>
        <p:spPr bwMode="auto">
          <a:xfrm>
            <a:off x="682049" y="3729865"/>
            <a:ext cx="8320174" cy="4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1332" tIns="35666" rIns="71332" bIns="35666"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defRPr/>
            </a:pPr>
            <a:r>
              <a:rPr lang="pt-BR" altLang="pt-PT" sz="2800" b="1" dirty="0">
                <a:latin typeface="EYInterstate" panose="02000503020000020004" pitchFamily="2" charset="0"/>
                <a:cs typeface="Tahoma" panose="020B0604030504040204" pitchFamily="34" charset="0"/>
              </a:rPr>
              <a:t>Visão Geral </a:t>
            </a:r>
            <a:r>
              <a:rPr lang="pt-BR" altLang="pt-PT" sz="2800" b="1" dirty="0" smtClean="0">
                <a:latin typeface="EYInterstate" panose="02000503020000020004" pitchFamily="2" charset="0"/>
                <a:cs typeface="Tahoma" panose="020B0604030504040204" pitchFamily="34" charset="0"/>
              </a:rPr>
              <a:t>das Opções SAP para IFRS16</a:t>
            </a:r>
            <a:endParaRPr lang="pt-BR" altLang="pt-PT" sz="2800" b="1" dirty="0">
              <a:latin typeface="EYInterstate" panose="02000503020000020004" pitchFamily="2" charset="0"/>
              <a:cs typeface="Tahoma" panose="020B0604030504040204" pitchFamily="34" charset="0"/>
            </a:endParaRPr>
          </a:p>
        </p:txBody>
      </p:sp>
    </p:spTree>
    <p:extLst>
      <p:ext uri="{BB962C8B-B14F-4D97-AF65-F5344CB8AC3E}">
        <p14:creationId xmlns:p14="http://schemas.microsoft.com/office/powerpoint/2010/main" xmlns="" val="16621243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354550"/>
            <a:ext cx="8229600" cy="717000"/>
          </a:xfrm>
        </p:spPr>
        <p:txBody>
          <a:bodyPr vert="horz" lIns="0" tIns="0" rIns="0" bIns="0" rtlCol="0" anchor="t" anchorCtr="0">
            <a:noAutofit/>
          </a:bodyPr>
          <a:lstStyle/>
          <a:p>
            <a:r>
              <a:rPr lang="es-CL" sz="2200" dirty="0" err="1" smtClean="0">
                <a:solidFill>
                  <a:srgbClr val="000000"/>
                </a:solidFill>
                <a:latin typeface="EYInterstate" panose="02000503020000020004" pitchFamily="2" charset="0"/>
              </a:rPr>
              <a:t>Visão</a:t>
            </a:r>
            <a:r>
              <a:rPr lang="es-CL" sz="2200" dirty="0" smtClean="0">
                <a:solidFill>
                  <a:srgbClr val="000000"/>
                </a:solidFill>
                <a:latin typeface="EYInterstate" panose="02000503020000020004" pitchFamily="2" charset="0"/>
              </a:rPr>
              <a:t> </a:t>
            </a:r>
            <a:r>
              <a:rPr lang="es-CL" sz="2200" dirty="0" err="1" smtClean="0">
                <a:solidFill>
                  <a:srgbClr val="000000"/>
                </a:solidFill>
                <a:latin typeface="EYInterstate" panose="02000503020000020004" pitchFamily="2" charset="0"/>
              </a:rPr>
              <a:t>Geral</a:t>
            </a:r>
            <a:r>
              <a:rPr lang="es-CL" sz="2200" dirty="0" smtClean="0">
                <a:solidFill>
                  <a:srgbClr val="000000"/>
                </a:solidFill>
                <a:latin typeface="EYInterstate" panose="02000503020000020004" pitchFamily="2" charset="0"/>
              </a:rPr>
              <a:t> das </a:t>
            </a:r>
            <a:r>
              <a:rPr lang="es-CL" sz="2200" dirty="0" err="1" smtClean="0">
                <a:solidFill>
                  <a:srgbClr val="000000"/>
                </a:solidFill>
                <a:latin typeface="EYInterstate" panose="02000503020000020004" pitchFamily="2" charset="0"/>
              </a:rPr>
              <a:t>Opções</a:t>
            </a:r>
            <a:r>
              <a:rPr lang="es-CL" sz="2200" dirty="0" smtClean="0">
                <a:solidFill>
                  <a:srgbClr val="000000"/>
                </a:solidFill>
                <a:latin typeface="EYInterstate" panose="02000503020000020004" pitchFamily="2" charset="0"/>
              </a:rPr>
              <a:t> SAP para IFRS 16</a:t>
            </a:r>
            <a:endParaRPr lang="es-CL" sz="2200" dirty="0">
              <a:solidFill>
                <a:srgbClr val="000000"/>
              </a:solidFill>
              <a:latin typeface="EYInterstate" panose="02000503020000020004" pitchFamily="2" charset="0"/>
            </a:endParaRPr>
          </a:p>
        </p:txBody>
      </p:sp>
      <p:sp>
        <p:nvSpPr>
          <p:cNvPr id="45" name="TextBox 44"/>
          <p:cNvSpPr txBox="1"/>
          <p:nvPr/>
        </p:nvSpPr>
        <p:spPr>
          <a:xfrm>
            <a:off x="303859" y="997294"/>
            <a:ext cx="4214114" cy="3673399"/>
          </a:xfrm>
          <a:prstGeom prst="rect">
            <a:avLst/>
          </a:prstGeom>
          <a:noFill/>
        </p:spPr>
        <p:txBody>
          <a:bodyPr wrap="square" lIns="0" tIns="28533" rIns="0" bIns="0" rtlCol="0">
            <a:spAutoFit/>
          </a:bodyPr>
          <a:lstStyle/>
          <a:p>
            <a:pPr>
              <a:spcAft>
                <a:spcPts val="468"/>
              </a:spcAft>
              <a:buClr>
                <a:schemeClr val="accent2"/>
              </a:buClr>
              <a:buSzPct val="70000"/>
            </a:pPr>
            <a:r>
              <a:rPr lang="es-CL" sz="1100" b="1" dirty="0" err="1" smtClean="0">
                <a:solidFill>
                  <a:srgbClr val="000000"/>
                </a:solidFill>
                <a:latin typeface="EYInterstate" panose="02000503020000020004" pitchFamily="2" charset="0"/>
              </a:rPr>
              <a:t>Solução</a:t>
            </a:r>
            <a:r>
              <a:rPr lang="es-CL" sz="1100" b="1" dirty="0" smtClean="0">
                <a:solidFill>
                  <a:srgbClr val="000000"/>
                </a:solidFill>
                <a:latin typeface="EYInterstate" panose="02000503020000020004" pitchFamily="2" charset="0"/>
              </a:rPr>
              <a:t> </a:t>
            </a:r>
            <a:r>
              <a:rPr lang="es-CL" sz="1100" b="1" dirty="0" err="1" smtClean="0">
                <a:solidFill>
                  <a:srgbClr val="000000"/>
                </a:solidFill>
                <a:latin typeface="EYInterstate" panose="02000503020000020004" pitchFamily="2" charset="0"/>
              </a:rPr>
              <a:t>On</a:t>
            </a:r>
            <a:r>
              <a:rPr lang="es-CL" sz="1100" b="1" dirty="0" smtClean="0">
                <a:solidFill>
                  <a:srgbClr val="000000"/>
                </a:solidFill>
                <a:latin typeface="EYInterstate" panose="02000503020000020004" pitchFamily="2" charset="0"/>
              </a:rPr>
              <a:t> </a:t>
            </a:r>
            <a:r>
              <a:rPr lang="es-CL" sz="1100" b="1" dirty="0" err="1" smtClean="0">
                <a:solidFill>
                  <a:srgbClr val="000000"/>
                </a:solidFill>
                <a:latin typeface="EYInterstate" panose="02000503020000020004" pitchFamily="2" charset="0"/>
              </a:rPr>
              <a:t>Premisse</a:t>
            </a:r>
            <a:r>
              <a:rPr lang="es-CL" sz="1100" b="1" dirty="0" smtClean="0">
                <a:solidFill>
                  <a:srgbClr val="000000"/>
                </a:solidFill>
                <a:latin typeface="EYInterstate" panose="02000503020000020004" pitchFamily="2" charset="0"/>
              </a:rPr>
              <a:t> – SAP RE-FX-LA</a:t>
            </a:r>
          </a:p>
          <a:p>
            <a:pPr>
              <a:spcAft>
                <a:spcPts val="468"/>
              </a:spcAft>
              <a:buClr>
                <a:schemeClr val="accent2"/>
              </a:buClr>
              <a:buSzPct val="70000"/>
            </a:pPr>
            <a:r>
              <a:rPr lang="es-CL" sz="1100" dirty="0" smtClean="0">
                <a:solidFill>
                  <a:srgbClr val="000000"/>
                </a:solidFill>
                <a:latin typeface="EYInterstate" panose="02000503020000020004" pitchFamily="2" charset="0"/>
              </a:rPr>
              <a:t>A </a:t>
            </a:r>
            <a:r>
              <a:rPr lang="es-CL" sz="1100" dirty="0" err="1" smtClean="0">
                <a:solidFill>
                  <a:srgbClr val="000000"/>
                </a:solidFill>
                <a:latin typeface="EYInterstate" panose="02000503020000020004" pitchFamily="2" charset="0"/>
              </a:rPr>
              <a:t>solução</a:t>
            </a:r>
            <a:r>
              <a:rPr lang="es-CL" sz="1100" dirty="0" smtClean="0">
                <a:solidFill>
                  <a:srgbClr val="000000"/>
                </a:solidFill>
                <a:latin typeface="EYInterstate" panose="02000503020000020004" pitchFamily="2" charset="0"/>
              </a:rPr>
              <a:t> para a nova norma de </a:t>
            </a:r>
            <a:r>
              <a:rPr lang="es-CL" sz="1100" dirty="0" err="1" smtClean="0">
                <a:solidFill>
                  <a:srgbClr val="000000"/>
                </a:solidFill>
                <a:latin typeface="EYInterstate" panose="02000503020000020004" pitchFamily="2" charset="0"/>
              </a:rPr>
              <a:t>arrendamento</a:t>
            </a:r>
            <a:r>
              <a:rPr lang="es-CL" sz="1100" dirty="0" smtClean="0">
                <a:solidFill>
                  <a:srgbClr val="000000"/>
                </a:solidFill>
                <a:latin typeface="EYInterstate" panose="02000503020000020004" pitchFamily="2" charset="0"/>
              </a:rPr>
              <a:t> é a </a:t>
            </a:r>
            <a:r>
              <a:rPr lang="es-CL" sz="1100" dirty="0" err="1" smtClean="0">
                <a:solidFill>
                  <a:srgbClr val="000000"/>
                </a:solidFill>
                <a:latin typeface="EYInterstate" panose="02000503020000020004" pitchFamily="2" charset="0"/>
              </a:rPr>
              <a:t>melhora</a:t>
            </a:r>
            <a:r>
              <a:rPr lang="es-CL" sz="1100" dirty="0" smtClean="0">
                <a:solidFill>
                  <a:srgbClr val="000000"/>
                </a:solidFill>
                <a:latin typeface="EYInterstate" panose="02000503020000020004" pitchFamily="2" charset="0"/>
              </a:rPr>
              <a:t> do componente RE-FX </a:t>
            </a:r>
            <a:r>
              <a:rPr lang="es-CL" sz="1100" dirty="0" err="1" smtClean="0">
                <a:solidFill>
                  <a:srgbClr val="000000"/>
                </a:solidFill>
                <a:latin typeface="EYInterstate" panose="02000503020000020004" pitchFamily="2" charset="0"/>
              </a:rPr>
              <a:t>já</a:t>
            </a:r>
            <a:r>
              <a:rPr lang="es-CL" sz="1100" dirty="0" smtClean="0">
                <a:solidFill>
                  <a:srgbClr val="000000"/>
                </a:solidFill>
                <a:latin typeface="EYInterstate" panose="02000503020000020004" pitchFamily="2" charset="0"/>
              </a:rPr>
              <a:t> existente (</a:t>
            </a:r>
            <a:r>
              <a:rPr lang="es-CL" sz="1100" dirty="0" err="1" smtClean="0">
                <a:solidFill>
                  <a:srgbClr val="000000"/>
                </a:solidFill>
                <a:latin typeface="EYInterstate" panose="02000503020000020004" pitchFamily="2" charset="0"/>
              </a:rPr>
              <a:t>conhecido</a:t>
            </a:r>
            <a:r>
              <a:rPr lang="es-CL" sz="1100" dirty="0" smtClean="0">
                <a:solidFill>
                  <a:srgbClr val="000000"/>
                </a:solidFill>
                <a:latin typeface="EYInterstate" panose="02000503020000020004" pitchFamily="2" charset="0"/>
              </a:rPr>
              <a:t> como RE-FX). As </a:t>
            </a:r>
            <a:r>
              <a:rPr lang="es-CL" sz="1100" dirty="0" err="1" smtClean="0">
                <a:solidFill>
                  <a:srgbClr val="000000"/>
                </a:solidFill>
                <a:latin typeface="EYInterstate" panose="02000503020000020004" pitchFamily="2" charset="0"/>
              </a:rPr>
              <a:t>integrações</a:t>
            </a:r>
            <a:r>
              <a:rPr lang="es-CL" sz="1100" dirty="0" smtClean="0">
                <a:solidFill>
                  <a:srgbClr val="000000"/>
                </a:solidFill>
                <a:latin typeface="EYInterstate" panose="02000503020000020004" pitchFamily="2" charset="0"/>
              </a:rPr>
              <a:t> </a:t>
            </a:r>
            <a:r>
              <a:rPr lang="es-CL" sz="1100" dirty="0" err="1" smtClean="0">
                <a:solidFill>
                  <a:srgbClr val="000000"/>
                </a:solidFill>
                <a:latin typeface="EYInterstate" panose="02000503020000020004" pitchFamily="2" charset="0"/>
              </a:rPr>
              <a:t>compatíveis</a:t>
            </a:r>
            <a:r>
              <a:rPr lang="es-CL" sz="1100" dirty="0" smtClean="0">
                <a:solidFill>
                  <a:srgbClr val="000000"/>
                </a:solidFill>
                <a:latin typeface="EYInterstate" panose="02000503020000020004" pitchFamily="2" charset="0"/>
              </a:rPr>
              <a:t> e </a:t>
            </a:r>
            <a:r>
              <a:rPr lang="es-CL" sz="1100" dirty="0" err="1" smtClean="0">
                <a:solidFill>
                  <a:srgbClr val="000000"/>
                </a:solidFill>
                <a:latin typeface="EYInterstate" panose="02000503020000020004" pitchFamily="2" charset="0"/>
              </a:rPr>
              <a:t>necessárias</a:t>
            </a:r>
            <a:r>
              <a:rPr lang="es-CL" sz="1100" dirty="0" smtClean="0">
                <a:solidFill>
                  <a:srgbClr val="000000"/>
                </a:solidFill>
                <a:latin typeface="EYInterstate" panose="02000503020000020004" pitchFamily="2" charset="0"/>
              </a:rPr>
              <a:t> </a:t>
            </a:r>
            <a:r>
              <a:rPr lang="es-CL" sz="1100" dirty="0" err="1" smtClean="0">
                <a:solidFill>
                  <a:srgbClr val="000000"/>
                </a:solidFill>
                <a:latin typeface="EYInterstate" panose="02000503020000020004" pitchFamily="2" charset="0"/>
              </a:rPr>
              <a:t>com</a:t>
            </a:r>
            <a:r>
              <a:rPr lang="es-CL" sz="1100" dirty="0" smtClean="0">
                <a:solidFill>
                  <a:srgbClr val="000000"/>
                </a:solidFill>
                <a:latin typeface="EYInterstate" panose="02000503020000020004" pitchFamily="2" charset="0"/>
              </a:rPr>
              <a:t> GL </a:t>
            </a:r>
            <a:r>
              <a:rPr lang="es-CL" sz="1100" dirty="0" err="1" smtClean="0">
                <a:solidFill>
                  <a:srgbClr val="000000"/>
                </a:solidFill>
                <a:latin typeface="EYInterstate" panose="02000503020000020004" pitchFamily="2" charset="0"/>
              </a:rPr>
              <a:t>clássico</a:t>
            </a:r>
            <a:r>
              <a:rPr lang="es-CL" sz="1100" dirty="0" smtClean="0">
                <a:solidFill>
                  <a:srgbClr val="000000"/>
                </a:solidFill>
                <a:latin typeface="EYInterstate" panose="02000503020000020004" pitchFamily="2" charset="0"/>
              </a:rPr>
              <a:t> e new GL, </a:t>
            </a:r>
            <a:r>
              <a:rPr lang="es-CL" sz="1100" dirty="0" err="1" smtClean="0">
                <a:solidFill>
                  <a:srgbClr val="000000"/>
                </a:solidFill>
                <a:latin typeface="EYInterstate" panose="02000503020000020004" pitchFamily="2" charset="0"/>
              </a:rPr>
              <a:t>Ativos</a:t>
            </a:r>
            <a:r>
              <a:rPr lang="es-CL" sz="1100" dirty="0" smtClean="0">
                <a:solidFill>
                  <a:srgbClr val="000000"/>
                </a:solidFill>
                <a:latin typeface="EYInterstate" panose="02000503020000020004" pitchFamily="2" charset="0"/>
              </a:rPr>
              <a:t> </a:t>
            </a:r>
            <a:r>
              <a:rPr lang="es-CL" sz="1100" dirty="0" err="1" smtClean="0">
                <a:solidFill>
                  <a:srgbClr val="000000"/>
                </a:solidFill>
                <a:latin typeface="EYInterstate" panose="02000503020000020004" pitchFamily="2" charset="0"/>
              </a:rPr>
              <a:t>Fixos</a:t>
            </a:r>
            <a:r>
              <a:rPr lang="es-CL" sz="1100" dirty="0" smtClean="0">
                <a:solidFill>
                  <a:srgbClr val="000000"/>
                </a:solidFill>
                <a:latin typeface="EYInterstate" panose="02000503020000020004" pitchFamily="2" charset="0"/>
              </a:rPr>
              <a:t> e </a:t>
            </a:r>
            <a:r>
              <a:rPr lang="es-CL" sz="1100" dirty="0" err="1" smtClean="0">
                <a:solidFill>
                  <a:srgbClr val="000000"/>
                </a:solidFill>
                <a:latin typeface="EYInterstate" panose="02000503020000020004" pitchFamily="2" charset="0"/>
              </a:rPr>
              <a:t>Finanças</a:t>
            </a:r>
            <a:r>
              <a:rPr lang="es-CL" sz="1100" dirty="0" smtClean="0">
                <a:solidFill>
                  <a:srgbClr val="000000"/>
                </a:solidFill>
                <a:latin typeface="EYInterstate" panose="02000503020000020004" pitchFamily="2" charset="0"/>
              </a:rPr>
              <a:t> </a:t>
            </a:r>
            <a:r>
              <a:rPr lang="es-CL" sz="1100" dirty="0">
                <a:solidFill>
                  <a:srgbClr val="000000"/>
                </a:solidFill>
                <a:latin typeface="EYInterstate" panose="02000503020000020004" pitchFamily="2" charset="0"/>
              </a:rPr>
              <a:t>S/4 </a:t>
            </a:r>
            <a:r>
              <a:rPr lang="es-CL" sz="1100" dirty="0" smtClean="0">
                <a:solidFill>
                  <a:srgbClr val="000000"/>
                </a:solidFill>
                <a:latin typeface="EYInterstate" panose="02000503020000020004" pitchFamily="2" charset="0"/>
              </a:rPr>
              <a:t>HANA.</a:t>
            </a:r>
          </a:p>
          <a:p>
            <a:pPr>
              <a:spcAft>
                <a:spcPts val="468"/>
              </a:spcAft>
              <a:buClr>
                <a:schemeClr val="accent2"/>
              </a:buClr>
              <a:buSzPct val="70000"/>
            </a:pPr>
            <a:endParaRPr lang="es-CL" sz="1100" dirty="0">
              <a:solidFill>
                <a:srgbClr val="000000"/>
              </a:solidFill>
              <a:latin typeface="EYInterstate" panose="02000503020000020004" pitchFamily="2" charset="0"/>
            </a:endParaRPr>
          </a:p>
          <a:p>
            <a:pPr>
              <a:spcAft>
                <a:spcPts val="468"/>
              </a:spcAft>
              <a:buClr>
                <a:schemeClr val="accent2"/>
              </a:buClr>
              <a:buSzPct val="70000"/>
            </a:pPr>
            <a:r>
              <a:rPr lang="es-CL" sz="1100" dirty="0" err="1" smtClean="0">
                <a:solidFill>
                  <a:srgbClr val="000000"/>
                </a:solidFill>
                <a:latin typeface="EYInterstate" panose="02000503020000020004" pitchFamily="2" charset="0"/>
              </a:rPr>
              <a:t>Requerimentos</a:t>
            </a:r>
            <a:r>
              <a:rPr lang="es-CL" sz="1100" dirty="0" smtClean="0">
                <a:solidFill>
                  <a:srgbClr val="000000"/>
                </a:solidFill>
                <a:latin typeface="EYInterstate" panose="02000503020000020004" pitchFamily="2" charset="0"/>
              </a:rPr>
              <a:t> técnicos mínimos:</a:t>
            </a:r>
          </a:p>
          <a:p>
            <a:pPr marL="136225" indent="-136225">
              <a:spcAft>
                <a:spcPts val="468"/>
              </a:spcAft>
              <a:buClr>
                <a:schemeClr val="accent2"/>
              </a:buClr>
              <a:buSzPct val="100000"/>
              <a:buFont typeface="EYInterstate" panose="02000503020000020004" pitchFamily="2" charset="0"/>
              <a:buChar char="•"/>
            </a:pPr>
            <a:r>
              <a:rPr lang="es-CL" sz="1100" dirty="0">
                <a:solidFill>
                  <a:srgbClr val="000000"/>
                </a:solidFill>
                <a:latin typeface="EYInterstate" panose="02000503020000020004" pitchFamily="2" charset="0"/>
              </a:rPr>
              <a:t>Utilizar </a:t>
            </a:r>
            <a:r>
              <a:rPr lang="es-CL" sz="1100" dirty="0" err="1">
                <a:solidFill>
                  <a:srgbClr val="000000"/>
                </a:solidFill>
                <a:latin typeface="EYInterstate" panose="02000503020000020004" pitchFamily="2" charset="0"/>
              </a:rPr>
              <a:t>versões</a:t>
            </a:r>
            <a:r>
              <a:rPr lang="es-CL" sz="1100" dirty="0">
                <a:solidFill>
                  <a:srgbClr val="000000"/>
                </a:solidFill>
                <a:latin typeface="EYInterstate" panose="02000503020000020004" pitchFamily="2" charset="0"/>
              </a:rPr>
              <a:t> SAP a partir do EHP7 e SP15 (</a:t>
            </a:r>
            <a:r>
              <a:rPr lang="es-CL" sz="1100" dirty="0" err="1">
                <a:solidFill>
                  <a:srgbClr val="000000"/>
                </a:solidFill>
                <a:latin typeface="EYInterstate" panose="02000503020000020004" pitchFamily="2" charset="0"/>
              </a:rPr>
              <a:t>ou</a:t>
            </a:r>
            <a:r>
              <a:rPr lang="es-CL" sz="1100" dirty="0">
                <a:solidFill>
                  <a:srgbClr val="000000"/>
                </a:solidFill>
                <a:latin typeface="EYInterstate" panose="02000503020000020004" pitchFamily="2" charset="0"/>
              </a:rPr>
              <a:t> superior – </a:t>
            </a:r>
            <a:r>
              <a:rPr lang="es-CL" sz="1100" dirty="0" err="1" smtClean="0">
                <a:solidFill>
                  <a:srgbClr val="000000"/>
                </a:solidFill>
                <a:latin typeface="EYInterstate" panose="02000503020000020004" pitchFamily="2" charset="0"/>
              </a:rPr>
              <a:t>mais</a:t>
            </a:r>
            <a:r>
              <a:rPr lang="es-CL" sz="1100" dirty="0" smtClean="0">
                <a:solidFill>
                  <a:srgbClr val="000000"/>
                </a:solidFill>
                <a:latin typeface="EYInterstate" panose="02000503020000020004" pitchFamily="2" charset="0"/>
              </a:rPr>
              <a:t> </a:t>
            </a:r>
            <a:r>
              <a:rPr lang="es-CL" sz="1100" dirty="0" err="1" smtClean="0">
                <a:solidFill>
                  <a:srgbClr val="000000"/>
                </a:solidFill>
                <a:latin typeface="EYInterstate" panose="02000503020000020004" pitchFamily="2" charset="0"/>
              </a:rPr>
              <a:t>recomendável</a:t>
            </a:r>
            <a:r>
              <a:rPr lang="es-CL" sz="1100" dirty="0">
                <a:solidFill>
                  <a:srgbClr val="000000"/>
                </a:solidFill>
                <a:latin typeface="EYInterstate" panose="02000503020000020004" pitchFamily="2" charset="0"/>
              </a:rPr>
              <a:t>).</a:t>
            </a:r>
          </a:p>
          <a:p>
            <a:pPr marL="136225" indent="-136225">
              <a:spcAft>
                <a:spcPts val="468"/>
              </a:spcAft>
              <a:buClr>
                <a:schemeClr val="accent2"/>
              </a:buClr>
              <a:buSzPct val="100000"/>
              <a:buFont typeface="EYInterstate" panose="02000503020000020004" pitchFamily="2" charset="0"/>
              <a:buChar char="•"/>
            </a:pPr>
            <a:r>
              <a:rPr lang="es-CL" sz="1100" dirty="0" err="1">
                <a:solidFill>
                  <a:srgbClr val="000000"/>
                </a:solidFill>
                <a:latin typeface="EYInterstate" panose="02000503020000020004" pitchFamily="2" charset="0"/>
              </a:rPr>
              <a:t>Aplicação</a:t>
            </a:r>
            <a:r>
              <a:rPr lang="es-CL" sz="1100" dirty="0">
                <a:solidFill>
                  <a:srgbClr val="000000"/>
                </a:solidFill>
                <a:latin typeface="EYInterstate" panose="02000503020000020004" pitchFamily="2" charset="0"/>
              </a:rPr>
              <a:t> das Notas:</a:t>
            </a:r>
          </a:p>
          <a:p>
            <a:pPr marL="346754" lvl="1" indent="-137464">
              <a:spcAft>
                <a:spcPts val="468"/>
              </a:spcAft>
              <a:buClr>
                <a:schemeClr val="accent2"/>
              </a:buClr>
              <a:buSzPct val="100000"/>
              <a:buFont typeface="Symbol" panose="05050102010706020507" pitchFamily="18" charset="2"/>
              <a:buChar char="-"/>
            </a:pPr>
            <a:r>
              <a:rPr lang="es-CL" sz="1100" dirty="0">
                <a:solidFill>
                  <a:srgbClr val="000000"/>
                </a:solidFill>
                <a:latin typeface="EYInterstate" panose="02000503020000020004" pitchFamily="2" charset="0"/>
              </a:rPr>
              <a:t>Nota 1682715: </a:t>
            </a:r>
            <a:r>
              <a:rPr lang="es-CL" sz="1100" dirty="0" err="1">
                <a:solidFill>
                  <a:srgbClr val="000000"/>
                </a:solidFill>
                <a:latin typeface="EYInterstate" panose="02000503020000020004" pitchFamily="2" charset="0"/>
              </a:rPr>
              <a:t>Contabilidade</a:t>
            </a:r>
            <a:r>
              <a:rPr lang="es-CL" sz="1100" dirty="0">
                <a:solidFill>
                  <a:srgbClr val="000000"/>
                </a:solidFill>
                <a:latin typeface="EYInterstate" panose="02000503020000020004" pitchFamily="2" charset="0"/>
              </a:rPr>
              <a:t> de </a:t>
            </a:r>
            <a:r>
              <a:rPr lang="es-CL" sz="1100" dirty="0" err="1">
                <a:solidFill>
                  <a:srgbClr val="000000"/>
                </a:solidFill>
                <a:latin typeface="EYInterstate" panose="02000503020000020004" pitchFamily="2" charset="0"/>
              </a:rPr>
              <a:t>Arrendamento</a:t>
            </a:r>
            <a:r>
              <a:rPr lang="es-CL" sz="1100" dirty="0">
                <a:solidFill>
                  <a:srgbClr val="000000"/>
                </a:solidFill>
                <a:latin typeface="EYInterstate" panose="02000503020000020004" pitchFamily="2" charset="0"/>
              </a:rPr>
              <a:t> </a:t>
            </a:r>
            <a:endParaRPr lang="es-CL" sz="1100" dirty="0" smtClean="0">
              <a:solidFill>
                <a:srgbClr val="000000"/>
              </a:solidFill>
              <a:latin typeface="EYInterstate" panose="02000503020000020004" pitchFamily="2" charset="0"/>
            </a:endParaRPr>
          </a:p>
          <a:p>
            <a:pPr marL="346754" lvl="1" indent="-137464">
              <a:spcAft>
                <a:spcPts val="468"/>
              </a:spcAft>
              <a:buClr>
                <a:schemeClr val="accent2"/>
              </a:buClr>
              <a:buSzPct val="100000"/>
              <a:buFont typeface="Symbol" panose="05050102010706020507" pitchFamily="18" charset="2"/>
              <a:buChar char="-"/>
            </a:pPr>
            <a:r>
              <a:rPr lang="es-CL" sz="1100" dirty="0" smtClean="0">
                <a:solidFill>
                  <a:srgbClr val="000000"/>
                </a:solidFill>
                <a:latin typeface="EYInterstate" panose="02000503020000020004" pitchFamily="2" charset="0"/>
              </a:rPr>
              <a:t>Nota </a:t>
            </a:r>
            <a:r>
              <a:rPr lang="es-CL" sz="1100" dirty="0">
                <a:solidFill>
                  <a:srgbClr val="000000"/>
                </a:solidFill>
                <a:latin typeface="EYInterstate" panose="02000503020000020004" pitchFamily="2" charset="0"/>
              </a:rPr>
              <a:t>2255555: </a:t>
            </a:r>
            <a:r>
              <a:rPr lang="es-CL" sz="1100" dirty="0" err="1" smtClean="0">
                <a:solidFill>
                  <a:srgbClr val="000000"/>
                </a:solidFill>
                <a:latin typeface="EYInterstate" panose="02000503020000020004" pitchFamily="2" charset="0"/>
              </a:rPr>
              <a:t>Avaliação</a:t>
            </a:r>
            <a:r>
              <a:rPr lang="es-CL" sz="1100" dirty="0" smtClean="0">
                <a:solidFill>
                  <a:srgbClr val="000000"/>
                </a:solidFill>
                <a:latin typeface="EYInterstate" panose="02000503020000020004" pitchFamily="2" charset="0"/>
              </a:rPr>
              <a:t> </a:t>
            </a:r>
            <a:r>
              <a:rPr lang="es-CL" sz="1100" dirty="0">
                <a:solidFill>
                  <a:srgbClr val="000000"/>
                </a:solidFill>
                <a:latin typeface="EYInterstate" panose="02000503020000020004" pitchFamily="2" charset="0"/>
              </a:rPr>
              <a:t>de contratos de </a:t>
            </a:r>
            <a:r>
              <a:rPr lang="es-CL" sz="1100" dirty="0" smtClean="0">
                <a:solidFill>
                  <a:srgbClr val="000000"/>
                </a:solidFill>
                <a:latin typeface="EYInterstate" panose="02000503020000020004" pitchFamily="2" charset="0"/>
              </a:rPr>
              <a:t>leasing</a:t>
            </a:r>
          </a:p>
          <a:p>
            <a:pPr marL="346754" lvl="1" indent="-137464">
              <a:spcAft>
                <a:spcPts val="468"/>
              </a:spcAft>
              <a:buClr>
                <a:schemeClr val="accent2"/>
              </a:buClr>
              <a:buSzPct val="100000"/>
              <a:buFont typeface="Symbol" panose="05050102010706020507" pitchFamily="18" charset="2"/>
              <a:buChar char="-"/>
            </a:pPr>
            <a:endParaRPr lang="es-CL" sz="1100" dirty="0" smtClean="0">
              <a:solidFill>
                <a:srgbClr val="000000"/>
              </a:solidFill>
              <a:latin typeface="EYInterstate" panose="02000503020000020004" pitchFamily="2" charset="0"/>
            </a:endParaRPr>
          </a:p>
          <a:p>
            <a:pPr>
              <a:spcAft>
                <a:spcPts val="468"/>
              </a:spcAft>
              <a:buClr>
                <a:schemeClr val="accent2"/>
              </a:buClr>
              <a:buSzPct val="70000"/>
            </a:pPr>
            <a:r>
              <a:rPr lang="es-CL" sz="1100" b="1" dirty="0" err="1" smtClean="0">
                <a:solidFill>
                  <a:srgbClr val="000000"/>
                </a:solidFill>
                <a:latin typeface="EYInterstate" panose="02000503020000020004" pitchFamily="2" charset="0"/>
              </a:rPr>
              <a:t>Solução</a:t>
            </a:r>
            <a:r>
              <a:rPr lang="es-CL" sz="1100" b="1" dirty="0" smtClean="0">
                <a:solidFill>
                  <a:srgbClr val="000000"/>
                </a:solidFill>
                <a:latin typeface="EYInterstate" panose="02000503020000020004" pitchFamily="2" charset="0"/>
              </a:rPr>
              <a:t> Cloud – SAP CLM</a:t>
            </a:r>
          </a:p>
          <a:p>
            <a:pPr>
              <a:spcAft>
                <a:spcPts val="468"/>
              </a:spcAft>
              <a:buClr>
                <a:schemeClr val="accent2"/>
              </a:buClr>
              <a:buSzPct val="70000"/>
            </a:pPr>
            <a:r>
              <a:rPr lang="es-CL" sz="1100" dirty="0" smtClean="0">
                <a:solidFill>
                  <a:srgbClr val="000000"/>
                </a:solidFill>
                <a:latin typeface="EYInterstate" panose="02000503020000020004" pitchFamily="2" charset="0"/>
              </a:rPr>
              <a:t>SAP </a:t>
            </a:r>
            <a:r>
              <a:rPr lang="es-CL" sz="1100" dirty="0">
                <a:solidFill>
                  <a:srgbClr val="000000"/>
                </a:solidFill>
                <a:latin typeface="EYInterstate" panose="02000503020000020004" pitchFamily="2" charset="0"/>
              </a:rPr>
              <a:t>CLM é </a:t>
            </a:r>
            <a:r>
              <a:rPr lang="es-CL" sz="1100" dirty="0" err="1">
                <a:solidFill>
                  <a:srgbClr val="000000"/>
                </a:solidFill>
                <a:latin typeface="EYInterstate" panose="02000503020000020004" pitchFamily="2" charset="0"/>
              </a:rPr>
              <a:t>um</a:t>
            </a:r>
            <a:r>
              <a:rPr lang="es-CL" sz="1100" dirty="0">
                <a:solidFill>
                  <a:srgbClr val="000000"/>
                </a:solidFill>
                <a:latin typeface="EYInterstate" panose="02000503020000020004" pitchFamily="2" charset="0"/>
              </a:rPr>
              <a:t> subcomponente do SAP </a:t>
            </a:r>
            <a:r>
              <a:rPr lang="es-CL" sz="1100" dirty="0" err="1">
                <a:solidFill>
                  <a:srgbClr val="000000"/>
                </a:solidFill>
                <a:latin typeface="EYInterstate" panose="02000503020000020004" pitchFamily="2" charset="0"/>
              </a:rPr>
              <a:t>Finance</a:t>
            </a:r>
            <a:r>
              <a:rPr lang="es-CL" sz="1100" dirty="0">
                <a:solidFill>
                  <a:srgbClr val="000000"/>
                </a:solidFill>
                <a:latin typeface="EYInterstate" panose="02000503020000020004" pitchFamily="2" charset="0"/>
              </a:rPr>
              <a:t> que irá permitir:</a:t>
            </a:r>
          </a:p>
          <a:p>
            <a:pPr marL="136225" indent="-136225">
              <a:spcAft>
                <a:spcPts val="468"/>
              </a:spcAft>
              <a:buClr>
                <a:schemeClr val="accent2"/>
              </a:buClr>
              <a:buSzPct val="100000"/>
              <a:buFont typeface="EYInterstate" panose="02000503020000020004" pitchFamily="2" charset="0"/>
              <a:buChar char="•"/>
            </a:pPr>
            <a:r>
              <a:rPr lang="es-CL" sz="1100" dirty="0" err="1">
                <a:solidFill>
                  <a:srgbClr val="000000"/>
                </a:solidFill>
                <a:latin typeface="EYInterstate" panose="02000503020000020004" pitchFamily="2" charset="0"/>
              </a:rPr>
              <a:t>Avaliação</a:t>
            </a:r>
            <a:r>
              <a:rPr lang="es-CL" sz="1100" dirty="0">
                <a:solidFill>
                  <a:srgbClr val="000000"/>
                </a:solidFill>
                <a:latin typeface="EYInterstate" panose="02000503020000020004" pitchFamily="2" charset="0"/>
              </a:rPr>
              <a:t> de </a:t>
            </a:r>
            <a:r>
              <a:rPr lang="es-CL" sz="1100" dirty="0" err="1">
                <a:solidFill>
                  <a:srgbClr val="000000"/>
                </a:solidFill>
                <a:latin typeface="EYInterstate" panose="02000503020000020004" pitchFamily="2" charset="0"/>
              </a:rPr>
              <a:t>arrendamentos</a:t>
            </a:r>
            <a:r>
              <a:rPr lang="es-CL" sz="1100" dirty="0">
                <a:solidFill>
                  <a:srgbClr val="000000"/>
                </a:solidFill>
                <a:latin typeface="EYInterstate" panose="02000503020000020004" pitchFamily="2" charset="0"/>
              </a:rPr>
              <a:t> </a:t>
            </a:r>
            <a:r>
              <a:rPr lang="es-CL" sz="1100" dirty="0" err="1">
                <a:solidFill>
                  <a:srgbClr val="000000"/>
                </a:solidFill>
                <a:latin typeface="EYInterstate" panose="02000503020000020004" pitchFamily="2" charset="0"/>
              </a:rPr>
              <a:t>financeiros</a:t>
            </a:r>
            <a:r>
              <a:rPr lang="es-CL" sz="1100" dirty="0">
                <a:solidFill>
                  <a:srgbClr val="000000"/>
                </a:solidFill>
                <a:latin typeface="EYInterstate" panose="02000503020000020004" pitchFamily="2" charset="0"/>
              </a:rPr>
              <a:t> </a:t>
            </a:r>
            <a:r>
              <a:rPr lang="es-CL" sz="1100" dirty="0" err="1">
                <a:solidFill>
                  <a:srgbClr val="000000"/>
                </a:solidFill>
                <a:latin typeface="EYInterstate" panose="02000503020000020004" pitchFamily="2" charset="0"/>
              </a:rPr>
              <a:t>em</a:t>
            </a:r>
            <a:r>
              <a:rPr lang="es-CL" sz="1100" dirty="0">
                <a:solidFill>
                  <a:srgbClr val="000000"/>
                </a:solidFill>
                <a:latin typeface="EYInterstate" panose="02000503020000020004" pitchFamily="2" charset="0"/>
              </a:rPr>
              <a:t> tempo real;</a:t>
            </a:r>
          </a:p>
          <a:p>
            <a:pPr marL="136225" indent="-136225">
              <a:spcAft>
                <a:spcPts val="468"/>
              </a:spcAft>
              <a:buClr>
                <a:schemeClr val="accent2"/>
              </a:buClr>
              <a:buSzPct val="100000"/>
              <a:buFont typeface="EYInterstate" panose="02000503020000020004" pitchFamily="2" charset="0"/>
              <a:buChar char="•"/>
            </a:pPr>
            <a:r>
              <a:rPr lang="es-CL" sz="1100" dirty="0" err="1">
                <a:solidFill>
                  <a:srgbClr val="000000"/>
                </a:solidFill>
                <a:latin typeface="EYInterstate" panose="02000503020000020004" pitchFamily="2" charset="0"/>
              </a:rPr>
              <a:t>Eliminação</a:t>
            </a:r>
            <a:r>
              <a:rPr lang="es-CL" sz="1100" dirty="0">
                <a:solidFill>
                  <a:srgbClr val="000000"/>
                </a:solidFill>
                <a:latin typeface="EYInterstate" panose="02000503020000020004" pitchFamily="2" charset="0"/>
              </a:rPr>
              <a:t> de interfaces </a:t>
            </a:r>
            <a:r>
              <a:rPr lang="es-CL" sz="1100" dirty="0" err="1">
                <a:solidFill>
                  <a:srgbClr val="000000"/>
                </a:solidFill>
                <a:latin typeface="EYInterstate" panose="02000503020000020004" pitchFamily="2" charset="0"/>
              </a:rPr>
              <a:t>financeiras</a:t>
            </a:r>
            <a:r>
              <a:rPr lang="es-CL" sz="1100" dirty="0">
                <a:solidFill>
                  <a:srgbClr val="000000"/>
                </a:solidFill>
                <a:latin typeface="EYInterstate" panose="02000503020000020004" pitchFamily="2" charset="0"/>
              </a:rPr>
              <a:t>;</a:t>
            </a:r>
          </a:p>
          <a:p>
            <a:pPr marL="136225" lvl="1" indent="-136225">
              <a:spcAft>
                <a:spcPts val="468"/>
              </a:spcAft>
              <a:buClr>
                <a:schemeClr val="accent2"/>
              </a:buClr>
              <a:buSzPct val="100000"/>
              <a:buFont typeface="EYInterstate" panose="02000503020000020004" pitchFamily="2" charset="0"/>
              <a:buChar char="•"/>
            </a:pPr>
            <a:r>
              <a:rPr lang="es-CL" sz="1100" dirty="0" err="1" smtClean="0">
                <a:solidFill>
                  <a:srgbClr val="000000"/>
                </a:solidFill>
                <a:latin typeface="EYInterstate" panose="02000503020000020004" pitchFamily="2" charset="0"/>
              </a:rPr>
              <a:t>Solução</a:t>
            </a:r>
            <a:r>
              <a:rPr lang="es-CL" sz="1100" dirty="0" smtClean="0">
                <a:solidFill>
                  <a:srgbClr val="000000"/>
                </a:solidFill>
                <a:latin typeface="EYInterstate" panose="02000503020000020004" pitchFamily="2" charset="0"/>
              </a:rPr>
              <a:t> </a:t>
            </a:r>
            <a:r>
              <a:rPr lang="es-CL" sz="1100" dirty="0" err="1">
                <a:solidFill>
                  <a:srgbClr val="000000"/>
                </a:solidFill>
                <a:latin typeface="EYInterstate" panose="02000503020000020004" pitchFamily="2" charset="0"/>
              </a:rPr>
              <a:t>em</a:t>
            </a:r>
            <a:r>
              <a:rPr lang="es-CL" sz="1100" dirty="0">
                <a:solidFill>
                  <a:srgbClr val="000000"/>
                </a:solidFill>
                <a:latin typeface="EYInterstate" panose="02000503020000020004" pitchFamily="2" charset="0"/>
              </a:rPr>
              <a:t> Cloud </a:t>
            </a:r>
            <a:r>
              <a:rPr lang="es-CL" sz="1100" dirty="0" err="1">
                <a:solidFill>
                  <a:srgbClr val="000000"/>
                </a:solidFill>
                <a:latin typeface="EYInterstate" panose="02000503020000020004" pitchFamily="2" charset="0"/>
              </a:rPr>
              <a:t>deverá</a:t>
            </a:r>
            <a:r>
              <a:rPr lang="es-CL" sz="1100" dirty="0">
                <a:solidFill>
                  <a:srgbClr val="000000"/>
                </a:solidFill>
                <a:latin typeface="EYInterstate" panose="02000503020000020004" pitchFamily="2" charset="0"/>
              </a:rPr>
              <a:t> estar </a:t>
            </a:r>
            <a:r>
              <a:rPr lang="es-CL" sz="1100" dirty="0" err="1" smtClean="0">
                <a:solidFill>
                  <a:srgbClr val="000000"/>
                </a:solidFill>
                <a:latin typeface="EYInterstate" panose="02000503020000020004" pitchFamily="2" charset="0"/>
              </a:rPr>
              <a:t>disponível</a:t>
            </a:r>
            <a:r>
              <a:rPr lang="es-CL" sz="1100" dirty="0">
                <a:solidFill>
                  <a:srgbClr val="000000"/>
                </a:solidFill>
                <a:latin typeface="EYInterstate" panose="02000503020000020004" pitchFamily="2" charset="0"/>
              </a:rPr>
              <a:t> </a:t>
            </a:r>
            <a:r>
              <a:rPr lang="es-CL" sz="1100" dirty="0" smtClean="0">
                <a:solidFill>
                  <a:srgbClr val="000000"/>
                </a:solidFill>
                <a:latin typeface="EYInterstate" panose="02000503020000020004" pitchFamily="2" charset="0"/>
              </a:rPr>
              <a:t>meados de Nov/18;</a:t>
            </a:r>
            <a:endParaRPr lang="es-CL" sz="1100" dirty="0">
              <a:solidFill>
                <a:srgbClr val="000000"/>
              </a:solidFill>
              <a:latin typeface="EYInterstate" panose="02000503020000020004" pitchFamily="2" charset="0"/>
            </a:endParaRPr>
          </a:p>
        </p:txBody>
      </p:sp>
      <p:pic>
        <p:nvPicPr>
          <p:cNvPr id="2" name="Picture 1"/>
          <p:cNvPicPr>
            <a:picLocks noChangeAspect="1"/>
          </p:cNvPicPr>
          <p:nvPr/>
        </p:nvPicPr>
        <p:blipFill>
          <a:blip r:embed="rId2"/>
          <a:stretch>
            <a:fillRect/>
          </a:stretch>
        </p:blipFill>
        <p:spPr>
          <a:xfrm>
            <a:off x="4734081" y="1537354"/>
            <a:ext cx="4160087" cy="2608861"/>
          </a:xfrm>
          <a:prstGeom prst="rect">
            <a:avLst/>
          </a:prstGeom>
        </p:spPr>
      </p:pic>
    </p:spTree>
    <p:extLst>
      <p:ext uri="{BB962C8B-B14F-4D97-AF65-F5344CB8AC3E}">
        <p14:creationId xmlns:p14="http://schemas.microsoft.com/office/powerpoint/2010/main" xmlns="" val="26366137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354550"/>
            <a:ext cx="8229600" cy="717000"/>
          </a:xfrm>
        </p:spPr>
        <p:txBody>
          <a:bodyPr vert="horz" lIns="0" tIns="0" rIns="0" bIns="0" rtlCol="0" anchor="t" anchorCtr="0">
            <a:noAutofit/>
          </a:bodyPr>
          <a:lstStyle/>
          <a:p>
            <a:r>
              <a:rPr lang="es-CL" sz="2200" dirty="0" err="1" smtClean="0">
                <a:solidFill>
                  <a:srgbClr val="000000"/>
                </a:solidFill>
                <a:latin typeface="EYInterstate" panose="02000503020000020004" pitchFamily="2" charset="0"/>
              </a:rPr>
              <a:t>Visão</a:t>
            </a:r>
            <a:r>
              <a:rPr lang="es-CL" sz="2200" dirty="0" smtClean="0">
                <a:solidFill>
                  <a:srgbClr val="000000"/>
                </a:solidFill>
                <a:latin typeface="EYInterstate" panose="02000503020000020004" pitchFamily="2" charset="0"/>
              </a:rPr>
              <a:t> </a:t>
            </a:r>
            <a:r>
              <a:rPr lang="es-CL" sz="2200" dirty="0" err="1" smtClean="0">
                <a:solidFill>
                  <a:srgbClr val="000000"/>
                </a:solidFill>
                <a:latin typeface="EYInterstate" panose="02000503020000020004" pitchFamily="2" charset="0"/>
              </a:rPr>
              <a:t>Geral</a:t>
            </a:r>
            <a:r>
              <a:rPr lang="es-CL" sz="2200" dirty="0" smtClean="0">
                <a:solidFill>
                  <a:srgbClr val="000000"/>
                </a:solidFill>
                <a:latin typeface="EYInterstate" panose="02000503020000020004" pitchFamily="2" charset="0"/>
              </a:rPr>
              <a:t> da </a:t>
            </a:r>
            <a:r>
              <a:rPr lang="es-CL" sz="2200" dirty="0" err="1" smtClean="0">
                <a:solidFill>
                  <a:srgbClr val="000000"/>
                </a:solidFill>
                <a:latin typeface="EYInterstate" panose="02000503020000020004" pitchFamily="2" charset="0"/>
              </a:rPr>
              <a:t>Solução</a:t>
            </a:r>
            <a:r>
              <a:rPr lang="es-CL" sz="2200" dirty="0" smtClean="0">
                <a:solidFill>
                  <a:srgbClr val="000000"/>
                </a:solidFill>
                <a:latin typeface="EYInterstate" panose="02000503020000020004" pitchFamily="2" charset="0"/>
              </a:rPr>
              <a:t> SAP CLM para IFRS 16</a:t>
            </a:r>
            <a:endParaRPr lang="es-CL" sz="2200" dirty="0">
              <a:solidFill>
                <a:srgbClr val="000000"/>
              </a:solidFill>
              <a:latin typeface="EYInterstate" panose="02000503020000020004" pitchFamily="2" charset="0"/>
            </a:endParaRPr>
          </a:p>
        </p:txBody>
      </p:sp>
      <p:sp>
        <p:nvSpPr>
          <p:cNvPr id="5" name="Freeform 203"/>
          <p:cNvSpPr/>
          <p:nvPr/>
        </p:nvSpPr>
        <p:spPr>
          <a:xfrm>
            <a:off x="4493745" y="2072709"/>
            <a:ext cx="1376710" cy="2245360"/>
          </a:xfrm>
          <a:custGeom>
            <a:avLst/>
            <a:gdLst/>
            <a:ahLst/>
            <a:cxnLst/>
            <a:rect l="0" t="0" r="0" b="0"/>
            <a:pathLst>
              <a:path w="1834896" h="2694432">
                <a:moveTo>
                  <a:pt x="207645" y="2401823"/>
                </a:moveTo>
                <a:cubicBezTo>
                  <a:pt x="0" y="2127504"/>
                  <a:pt x="0" y="2127504"/>
                  <a:pt x="0" y="2127504"/>
                </a:cubicBezTo>
                <a:cubicBezTo>
                  <a:pt x="345058" y="2118360"/>
                  <a:pt x="656462" y="1975104"/>
                  <a:pt x="885444" y="1746504"/>
                </a:cubicBezTo>
                <a:cubicBezTo>
                  <a:pt x="1123569" y="1511807"/>
                  <a:pt x="1267078" y="1188720"/>
                  <a:pt x="1267078" y="829056"/>
                </a:cubicBezTo>
                <a:cubicBezTo>
                  <a:pt x="1267078" y="652271"/>
                  <a:pt x="1233423" y="487680"/>
                  <a:pt x="1169288" y="335280"/>
                </a:cubicBezTo>
                <a:cubicBezTo>
                  <a:pt x="1312798" y="0"/>
                  <a:pt x="1312798" y="0"/>
                  <a:pt x="1312798" y="0"/>
                </a:cubicBezTo>
                <a:cubicBezTo>
                  <a:pt x="1657858" y="36575"/>
                  <a:pt x="1657858" y="36575"/>
                  <a:pt x="1657858" y="36575"/>
                </a:cubicBezTo>
                <a:cubicBezTo>
                  <a:pt x="1770761" y="277368"/>
                  <a:pt x="1834896" y="545592"/>
                  <a:pt x="1834896" y="829056"/>
                </a:cubicBezTo>
                <a:cubicBezTo>
                  <a:pt x="1834896" y="1344167"/>
                  <a:pt x="1627250" y="1810511"/>
                  <a:pt x="1288414" y="2148839"/>
                </a:cubicBezTo>
                <a:cubicBezTo>
                  <a:pt x="958723" y="2478023"/>
                  <a:pt x="500760" y="2685288"/>
                  <a:pt x="0" y="2694432"/>
                </a:cubicBezTo>
                <a:lnTo>
                  <a:pt x="207645" y="2401823"/>
                </a:lnTo>
                <a:close/>
              </a:path>
            </a:pathLst>
          </a:custGeom>
          <a:solidFill>
            <a:srgbClr val="FFE093">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 name="Freeform 204"/>
          <p:cNvSpPr/>
          <p:nvPr/>
        </p:nvSpPr>
        <p:spPr>
          <a:xfrm>
            <a:off x="3320569" y="1209109"/>
            <a:ext cx="2350926" cy="990600"/>
          </a:xfrm>
          <a:custGeom>
            <a:avLst/>
            <a:gdLst/>
            <a:ahLst/>
            <a:cxnLst/>
            <a:rect l="0" t="0" r="0" b="0"/>
            <a:pathLst>
              <a:path w="3133344" h="1188720">
                <a:moveTo>
                  <a:pt x="2776347" y="868680"/>
                </a:moveTo>
                <a:cubicBezTo>
                  <a:pt x="2642108" y="1188720"/>
                  <a:pt x="2642108" y="1188720"/>
                  <a:pt x="2642108" y="1188720"/>
                </a:cubicBezTo>
                <a:cubicBezTo>
                  <a:pt x="2587244" y="1100327"/>
                  <a:pt x="2523109" y="1021080"/>
                  <a:pt x="2449957" y="947927"/>
                </a:cubicBezTo>
                <a:cubicBezTo>
                  <a:pt x="2215007" y="713232"/>
                  <a:pt x="1891538" y="566927"/>
                  <a:pt x="1531619" y="566927"/>
                </a:cubicBezTo>
                <a:cubicBezTo>
                  <a:pt x="1171575" y="566927"/>
                  <a:pt x="848106" y="713232"/>
                  <a:pt x="613282" y="947927"/>
                </a:cubicBezTo>
                <a:cubicBezTo>
                  <a:pt x="573532" y="987551"/>
                  <a:pt x="536956" y="1027176"/>
                  <a:pt x="503427" y="1072895"/>
                </a:cubicBezTo>
                <a:cubicBezTo>
                  <a:pt x="143382" y="1118615"/>
                  <a:pt x="143382" y="1118615"/>
                  <a:pt x="143382" y="1118615"/>
                </a:cubicBezTo>
                <a:cubicBezTo>
                  <a:pt x="0" y="798576"/>
                  <a:pt x="0" y="798576"/>
                  <a:pt x="0" y="798576"/>
                </a:cubicBezTo>
                <a:cubicBezTo>
                  <a:pt x="64007" y="710183"/>
                  <a:pt x="134238" y="624839"/>
                  <a:pt x="210565" y="545591"/>
                </a:cubicBezTo>
                <a:cubicBezTo>
                  <a:pt x="549148" y="210312"/>
                  <a:pt x="1019048" y="0"/>
                  <a:pt x="1531619" y="0"/>
                </a:cubicBezTo>
                <a:cubicBezTo>
                  <a:pt x="2047239" y="0"/>
                  <a:pt x="2517012" y="210312"/>
                  <a:pt x="2852673" y="545591"/>
                </a:cubicBezTo>
                <a:cubicBezTo>
                  <a:pt x="2959481" y="652271"/>
                  <a:pt x="3053969" y="774191"/>
                  <a:pt x="3133344" y="905256"/>
                </a:cubicBezTo>
                <a:lnTo>
                  <a:pt x="2776347" y="868680"/>
                </a:lnTo>
                <a:close/>
              </a:path>
            </a:pathLst>
          </a:custGeom>
          <a:solidFill>
            <a:srgbClr val="FFE093">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Freeform 205"/>
          <p:cNvSpPr/>
          <p:nvPr/>
        </p:nvSpPr>
        <p:spPr>
          <a:xfrm>
            <a:off x="3069010" y="2009210"/>
            <a:ext cx="1433882" cy="2303779"/>
          </a:xfrm>
          <a:custGeom>
            <a:avLst/>
            <a:gdLst/>
            <a:ahLst/>
            <a:cxnLst/>
            <a:rect l="0" t="0" r="0" b="0"/>
            <a:pathLst>
              <a:path w="1911096" h="2764535">
                <a:moveTo>
                  <a:pt x="234696" y="0"/>
                </a:moveTo>
                <a:cubicBezTo>
                  <a:pt x="381000" y="326136"/>
                  <a:pt x="381000" y="326136"/>
                  <a:pt x="381000" y="326136"/>
                </a:cubicBezTo>
                <a:cubicBezTo>
                  <a:pt x="725425" y="283463"/>
                  <a:pt x="725425" y="283463"/>
                  <a:pt x="725425" y="283463"/>
                </a:cubicBezTo>
                <a:cubicBezTo>
                  <a:pt x="624840" y="469392"/>
                  <a:pt x="566929" y="679704"/>
                  <a:pt x="566929" y="905256"/>
                </a:cubicBezTo>
                <a:cubicBezTo>
                  <a:pt x="566929" y="1264920"/>
                  <a:pt x="713232" y="1588007"/>
                  <a:pt x="947929" y="1822704"/>
                </a:cubicBezTo>
                <a:cubicBezTo>
                  <a:pt x="1146049" y="2020823"/>
                  <a:pt x="1405129" y="2154936"/>
                  <a:pt x="1694688" y="2191511"/>
                </a:cubicBezTo>
                <a:cubicBezTo>
                  <a:pt x="1911096" y="2481071"/>
                  <a:pt x="1911096" y="2481071"/>
                  <a:pt x="1911096" y="2481071"/>
                </a:cubicBezTo>
                <a:cubicBezTo>
                  <a:pt x="1709929" y="2764535"/>
                  <a:pt x="1709929" y="2764535"/>
                  <a:pt x="1709929" y="2764535"/>
                </a:cubicBezTo>
                <a:cubicBezTo>
                  <a:pt x="1255776" y="2727960"/>
                  <a:pt x="850393" y="2526792"/>
                  <a:pt x="545593" y="2225039"/>
                </a:cubicBezTo>
                <a:cubicBezTo>
                  <a:pt x="210313" y="1886711"/>
                  <a:pt x="0" y="1420367"/>
                  <a:pt x="0" y="905256"/>
                </a:cubicBezTo>
                <a:cubicBezTo>
                  <a:pt x="0" y="576071"/>
                  <a:pt x="85344" y="268224"/>
                  <a:pt x="234696" y="0"/>
                </a:cubicBezTo>
                <a:close/>
              </a:path>
            </a:pathLst>
          </a:custGeom>
          <a:solidFill>
            <a:srgbClr val="FFE093">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 name="Freeform 206"/>
          <p:cNvSpPr/>
          <p:nvPr/>
        </p:nvSpPr>
        <p:spPr>
          <a:xfrm>
            <a:off x="4493745" y="2072709"/>
            <a:ext cx="1376710" cy="2245360"/>
          </a:xfrm>
          <a:custGeom>
            <a:avLst/>
            <a:gdLst/>
            <a:ahLst/>
            <a:cxnLst/>
            <a:rect l="0" t="0" r="0" b="0"/>
            <a:pathLst>
              <a:path w="1834896" h="2694432">
                <a:moveTo>
                  <a:pt x="207645" y="2401823"/>
                </a:moveTo>
                <a:cubicBezTo>
                  <a:pt x="0" y="2127504"/>
                  <a:pt x="0" y="2127504"/>
                  <a:pt x="0" y="2127504"/>
                </a:cubicBezTo>
                <a:cubicBezTo>
                  <a:pt x="345058" y="2118360"/>
                  <a:pt x="656462" y="1975104"/>
                  <a:pt x="885444" y="1746504"/>
                </a:cubicBezTo>
                <a:cubicBezTo>
                  <a:pt x="1123569" y="1511807"/>
                  <a:pt x="1267078" y="1188720"/>
                  <a:pt x="1267078" y="829056"/>
                </a:cubicBezTo>
                <a:cubicBezTo>
                  <a:pt x="1267078" y="652271"/>
                  <a:pt x="1233423" y="487680"/>
                  <a:pt x="1169288" y="335280"/>
                </a:cubicBezTo>
                <a:cubicBezTo>
                  <a:pt x="1312798" y="0"/>
                  <a:pt x="1312798" y="0"/>
                  <a:pt x="1312798" y="0"/>
                </a:cubicBezTo>
                <a:cubicBezTo>
                  <a:pt x="1657858" y="36575"/>
                  <a:pt x="1657858" y="36575"/>
                  <a:pt x="1657858" y="36575"/>
                </a:cubicBezTo>
                <a:cubicBezTo>
                  <a:pt x="1770761" y="277368"/>
                  <a:pt x="1834896" y="545592"/>
                  <a:pt x="1834896" y="829056"/>
                </a:cubicBezTo>
                <a:cubicBezTo>
                  <a:pt x="1834896" y="1344167"/>
                  <a:pt x="1627250" y="1810511"/>
                  <a:pt x="1288414" y="2148839"/>
                </a:cubicBezTo>
                <a:cubicBezTo>
                  <a:pt x="958723" y="2478023"/>
                  <a:pt x="500760" y="2685288"/>
                  <a:pt x="0" y="2694432"/>
                </a:cubicBezTo>
                <a:lnTo>
                  <a:pt x="207645" y="2401823"/>
                </a:lnTo>
                <a:close/>
              </a:path>
            </a:pathLst>
          </a:custGeom>
          <a:solidFill>
            <a:srgbClr val="F0AB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207"/>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5384108" y="3506116"/>
            <a:ext cx="2867955" cy="84667"/>
          </a:xfrm>
          <a:prstGeom prst="rect">
            <a:avLst/>
          </a:prstGeom>
          <a:noFill/>
          <a:extLst/>
        </p:spPr>
      </p:pic>
      <p:sp>
        <p:nvSpPr>
          <p:cNvPr id="10" name="Freeform 208"/>
          <p:cNvSpPr/>
          <p:nvPr/>
        </p:nvSpPr>
        <p:spPr>
          <a:xfrm>
            <a:off x="3046141" y="2009210"/>
            <a:ext cx="1507063" cy="2303779"/>
          </a:xfrm>
          <a:custGeom>
            <a:avLst/>
            <a:gdLst/>
            <a:ahLst/>
            <a:cxnLst/>
            <a:rect l="0" t="0" r="0" b="0"/>
            <a:pathLst>
              <a:path w="2008632" h="2764535">
                <a:moveTo>
                  <a:pt x="246635" y="0"/>
                </a:moveTo>
                <a:cubicBezTo>
                  <a:pt x="400431" y="326136"/>
                  <a:pt x="400431" y="326136"/>
                  <a:pt x="400431" y="326136"/>
                </a:cubicBezTo>
                <a:cubicBezTo>
                  <a:pt x="762509" y="283463"/>
                  <a:pt x="762509" y="283463"/>
                  <a:pt x="762509" y="283463"/>
                </a:cubicBezTo>
                <a:cubicBezTo>
                  <a:pt x="656718" y="469392"/>
                  <a:pt x="595885" y="679704"/>
                  <a:pt x="595885" y="905256"/>
                </a:cubicBezTo>
                <a:cubicBezTo>
                  <a:pt x="595885" y="1264920"/>
                  <a:pt x="749681" y="1588007"/>
                  <a:pt x="996316" y="1822704"/>
                </a:cubicBezTo>
                <a:cubicBezTo>
                  <a:pt x="1204595" y="2020823"/>
                  <a:pt x="1476884" y="2154936"/>
                  <a:pt x="1781175" y="2191511"/>
                </a:cubicBezTo>
                <a:cubicBezTo>
                  <a:pt x="2008632" y="2481071"/>
                  <a:pt x="2008632" y="2481071"/>
                  <a:pt x="2008632" y="2481071"/>
                </a:cubicBezTo>
                <a:cubicBezTo>
                  <a:pt x="1797178" y="2764535"/>
                  <a:pt x="1797178" y="2764535"/>
                  <a:pt x="1797178" y="2764535"/>
                </a:cubicBezTo>
                <a:cubicBezTo>
                  <a:pt x="1319911" y="2727960"/>
                  <a:pt x="893826" y="2526792"/>
                  <a:pt x="573405" y="2225039"/>
                </a:cubicBezTo>
                <a:cubicBezTo>
                  <a:pt x="221107" y="1886711"/>
                  <a:pt x="0" y="1420367"/>
                  <a:pt x="0" y="905256"/>
                </a:cubicBezTo>
                <a:cubicBezTo>
                  <a:pt x="0" y="576071"/>
                  <a:pt x="89662" y="268224"/>
                  <a:pt x="246635" y="0"/>
                </a:cubicBezTo>
                <a:close/>
              </a:path>
            </a:pathLst>
          </a:custGeom>
          <a:solidFill>
            <a:srgbClr val="F0AB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209"/>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a:xfrm>
            <a:off x="195805" y="2286051"/>
            <a:ext cx="3031181" cy="84667"/>
          </a:xfrm>
          <a:prstGeom prst="rect">
            <a:avLst/>
          </a:prstGeom>
          <a:noFill/>
          <a:extLst/>
        </p:spPr>
      </p:pic>
      <p:pic>
        <p:nvPicPr>
          <p:cNvPr id="12" name="Picture 210"/>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a:xfrm>
            <a:off x="4093539" y="2534989"/>
            <a:ext cx="921618" cy="508000"/>
          </a:xfrm>
          <a:prstGeom prst="rect">
            <a:avLst/>
          </a:prstGeom>
          <a:noFill/>
          <a:extLst/>
        </p:spPr>
      </p:pic>
      <p:sp>
        <p:nvSpPr>
          <p:cNvPr id="13" name="Freeform 211"/>
          <p:cNvSpPr/>
          <p:nvPr/>
        </p:nvSpPr>
        <p:spPr>
          <a:xfrm>
            <a:off x="3320569" y="1209109"/>
            <a:ext cx="2350926" cy="990600"/>
          </a:xfrm>
          <a:custGeom>
            <a:avLst/>
            <a:gdLst/>
            <a:ahLst/>
            <a:cxnLst/>
            <a:rect l="0" t="0" r="0" b="0"/>
            <a:pathLst>
              <a:path w="3133344" h="1188720">
                <a:moveTo>
                  <a:pt x="2776347" y="868680"/>
                </a:moveTo>
                <a:cubicBezTo>
                  <a:pt x="2642108" y="1188720"/>
                  <a:pt x="2642108" y="1188720"/>
                  <a:pt x="2642108" y="1188720"/>
                </a:cubicBezTo>
                <a:cubicBezTo>
                  <a:pt x="2587244" y="1100327"/>
                  <a:pt x="2523109" y="1021080"/>
                  <a:pt x="2449957" y="947927"/>
                </a:cubicBezTo>
                <a:cubicBezTo>
                  <a:pt x="2215007" y="713232"/>
                  <a:pt x="1891538" y="566927"/>
                  <a:pt x="1531619" y="566927"/>
                </a:cubicBezTo>
                <a:cubicBezTo>
                  <a:pt x="1171575" y="566927"/>
                  <a:pt x="848106" y="713232"/>
                  <a:pt x="613282" y="947927"/>
                </a:cubicBezTo>
                <a:cubicBezTo>
                  <a:pt x="573532" y="987551"/>
                  <a:pt x="536956" y="1027176"/>
                  <a:pt x="503427" y="1072895"/>
                </a:cubicBezTo>
                <a:cubicBezTo>
                  <a:pt x="143382" y="1118615"/>
                  <a:pt x="143382" y="1118615"/>
                  <a:pt x="143382" y="1118615"/>
                </a:cubicBezTo>
                <a:cubicBezTo>
                  <a:pt x="0" y="798576"/>
                  <a:pt x="0" y="798576"/>
                  <a:pt x="0" y="798576"/>
                </a:cubicBezTo>
                <a:cubicBezTo>
                  <a:pt x="64007" y="710183"/>
                  <a:pt x="134238" y="624839"/>
                  <a:pt x="210565" y="545591"/>
                </a:cubicBezTo>
                <a:cubicBezTo>
                  <a:pt x="549148" y="210312"/>
                  <a:pt x="1019048" y="0"/>
                  <a:pt x="1531619" y="0"/>
                </a:cubicBezTo>
                <a:cubicBezTo>
                  <a:pt x="2047239" y="0"/>
                  <a:pt x="2517012" y="210312"/>
                  <a:pt x="2852673" y="545591"/>
                </a:cubicBezTo>
                <a:cubicBezTo>
                  <a:pt x="2959481" y="652271"/>
                  <a:pt x="3053969" y="774191"/>
                  <a:pt x="3133344" y="905256"/>
                </a:cubicBezTo>
                <a:lnTo>
                  <a:pt x="2776347" y="868680"/>
                </a:lnTo>
                <a:close/>
              </a:path>
            </a:pathLst>
          </a:custGeom>
          <a:solidFill>
            <a:srgbClr val="F0AB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212"/>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a:xfrm>
            <a:off x="4780369" y="1418235"/>
            <a:ext cx="2876339" cy="84667"/>
          </a:xfrm>
          <a:prstGeom prst="rect">
            <a:avLst/>
          </a:prstGeom>
          <a:noFill/>
          <a:extLst/>
        </p:spPr>
      </p:pic>
      <p:sp>
        <p:nvSpPr>
          <p:cNvPr id="15" name="Rectangle 218"/>
          <p:cNvSpPr/>
          <p:nvPr/>
        </p:nvSpPr>
        <p:spPr>
          <a:xfrm>
            <a:off x="6114677" y="3565989"/>
            <a:ext cx="1992533" cy="374461"/>
          </a:xfrm>
          <a:prstGeom prst="rect">
            <a:avLst/>
          </a:prstGeom>
        </p:spPr>
        <p:txBody>
          <a:bodyPr wrap="none" lIns="0" tIns="0" rIns="0" bIns="0">
            <a:spAutoFit/>
          </a:bodyPr>
          <a:lstStyle/>
          <a:p>
            <a:r>
              <a:rPr lang="en-US" sz="1100" spc="1028" dirty="0">
                <a:solidFill>
                  <a:srgbClr val="F0AB00"/>
                </a:solidFill>
                <a:latin typeface="EYInterstate Light" panose="02000506000000020004" pitchFamily="2" charset="0"/>
              </a:rPr>
              <a:t>▪</a:t>
            </a:r>
            <a:r>
              <a:rPr lang="en-US" sz="1100" dirty="0">
                <a:latin typeface="EYInterstate Light" panose="02000506000000020004" pitchFamily="2" charset="0"/>
              </a:rPr>
              <a:t>Regras de classificação e avaliação</a:t>
            </a:r>
          </a:p>
          <a:p>
            <a:pPr>
              <a:lnSpc>
                <a:spcPts val="1648"/>
              </a:lnSpc>
            </a:pPr>
            <a:r>
              <a:rPr lang="en-US" sz="1100" spc="1027" dirty="0">
                <a:solidFill>
                  <a:srgbClr val="F0AB00"/>
                </a:solidFill>
                <a:latin typeface="EYInterstate Light" panose="02000506000000020004" pitchFamily="2" charset="0"/>
              </a:rPr>
              <a:t>▪</a:t>
            </a:r>
            <a:r>
              <a:rPr lang="en-US" sz="1100" dirty="0">
                <a:latin typeface="EYInterstate Light" panose="02000506000000020004" pitchFamily="2" charset="0"/>
              </a:rPr>
              <a:t>Cálculo e relat</a:t>
            </a:r>
            <a:r>
              <a:rPr lang="en-US" sz="1100" spc="-9" dirty="0">
                <a:latin typeface="EYInterstate Light" panose="02000506000000020004" pitchFamily="2" charset="0"/>
              </a:rPr>
              <a:t>ó</a:t>
            </a:r>
            <a:r>
              <a:rPr lang="en-US" sz="1100" dirty="0">
                <a:latin typeface="EYInterstate Light" panose="02000506000000020004" pitchFamily="2" charset="0"/>
              </a:rPr>
              <a:t>rio de NPV </a:t>
            </a:r>
            <a:r>
              <a:rPr lang="en-US" sz="1100" spc="-9" dirty="0">
                <a:latin typeface="EYInterstate Light" panose="02000506000000020004" pitchFamily="2" charset="0"/>
              </a:rPr>
              <a:t>(</a:t>
            </a:r>
            <a:r>
              <a:rPr lang="en-US" sz="1100" dirty="0">
                <a:latin typeface="EYInterstate Light" panose="02000506000000020004" pitchFamily="2" charset="0"/>
              </a:rPr>
              <a:t>valor present</a:t>
            </a:r>
            <a:r>
              <a:rPr lang="en-US" sz="1100" spc="-9" dirty="0">
                <a:latin typeface="EYInterstate Light" panose="02000506000000020004" pitchFamily="2" charset="0"/>
              </a:rPr>
              <a:t>e</a:t>
            </a:r>
            <a:r>
              <a:rPr lang="en-US" sz="1100" dirty="0">
                <a:latin typeface="EYInterstate Light" panose="02000506000000020004" pitchFamily="2" charset="0"/>
              </a:rPr>
              <a:t> </a:t>
            </a:r>
          </a:p>
        </p:txBody>
      </p:sp>
      <p:sp>
        <p:nvSpPr>
          <p:cNvPr id="16" name="Rectangle 219"/>
          <p:cNvSpPr/>
          <p:nvPr/>
        </p:nvSpPr>
        <p:spPr>
          <a:xfrm>
            <a:off x="6313636" y="3982770"/>
            <a:ext cx="1597232" cy="169277"/>
          </a:xfrm>
          <a:prstGeom prst="rect">
            <a:avLst/>
          </a:prstGeom>
        </p:spPr>
        <p:txBody>
          <a:bodyPr wrap="none" lIns="0" tIns="0" rIns="0" bIns="0">
            <a:spAutoFit/>
          </a:bodyPr>
          <a:lstStyle/>
          <a:p>
            <a:r>
              <a:rPr lang="en-US" sz="1100" dirty="0">
                <a:latin typeface="EYInterstate Light" panose="02000506000000020004" pitchFamily="2" charset="0"/>
              </a:rPr>
              <a:t>l</a:t>
            </a:r>
            <a:r>
              <a:rPr lang="en-US" sz="1100" spc="-18" dirty="0">
                <a:latin typeface="EYInterstate Light" panose="02000506000000020004" pitchFamily="2" charset="0"/>
              </a:rPr>
              <a:t>í</a:t>
            </a:r>
            <a:r>
              <a:rPr lang="en-US" sz="1100" dirty="0">
                <a:latin typeface="EYInterstate Light" panose="02000506000000020004" pitchFamily="2" charset="0"/>
              </a:rPr>
              <a:t>quido), </a:t>
            </a:r>
            <a:r>
              <a:rPr lang="en-US" sz="1100" dirty="0" err="1" smtClean="0">
                <a:latin typeface="EYInterstate Light" panose="02000506000000020004" pitchFamily="2" charset="0"/>
              </a:rPr>
              <a:t>depreciação</a:t>
            </a:r>
            <a:r>
              <a:rPr lang="en-US" sz="1100" dirty="0">
                <a:latin typeface="EYInterstate Light" panose="02000506000000020004" pitchFamily="2" charset="0"/>
              </a:rPr>
              <a:t> </a:t>
            </a:r>
            <a:r>
              <a:rPr lang="en-US" sz="1100" dirty="0" smtClean="0">
                <a:latin typeface="EYInterstate Light" panose="02000506000000020004" pitchFamily="2" charset="0"/>
              </a:rPr>
              <a:t>e  </a:t>
            </a:r>
            <a:r>
              <a:rPr lang="en-US" sz="1100" dirty="0" err="1" smtClean="0">
                <a:latin typeface="EYInterstate Light" panose="02000506000000020004" pitchFamily="2" charset="0"/>
              </a:rPr>
              <a:t>ta</a:t>
            </a:r>
            <a:r>
              <a:rPr lang="en-US" sz="1100" spc="-18" dirty="0" err="1" smtClean="0">
                <a:latin typeface="EYInterstate Light" panose="02000506000000020004" pitchFamily="2" charset="0"/>
              </a:rPr>
              <a:t>x</a:t>
            </a:r>
            <a:r>
              <a:rPr lang="en-US" sz="1100" dirty="0" err="1" smtClean="0">
                <a:latin typeface="EYInterstate Light" panose="02000506000000020004" pitchFamily="2" charset="0"/>
              </a:rPr>
              <a:t>as</a:t>
            </a:r>
            <a:r>
              <a:rPr lang="en-US" sz="1100" dirty="0" smtClean="0">
                <a:latin typeface="EYInterstate Light" panose="02000506000000020004" pitchFamily="2" charset="0"/>
              </a:rPr>
              <a:t> de </a:t>
            </a:r>
            <a:r>
              <a:rPr lang="en-US" sz="1100" dirty="0">
                <a:latin typeface="EYInterstate Light" panose="02000506000000020004" pitchFamily="2" charset="0"/>
              </a:rPr>
              <a:t>ju</a:t>
            </a:r>
            <a:r>
              <a:rPr lang="en-US" sz="1100" spc="-9" dirty="0">
                <a:latin typeface="EYInterstate Light" panose="02000506000000020004" pitchFamily="2" charset="0"/>
              </a:rPr>
              <a:t>r</a:t>
            </a:r>
            <a:r>
              <a:rPr lang="en-US" sz="1100" dirty="0">
                <a:latin typeface="EYInterstate Light" panose="02000506000000020004" pitchFamily="2" charset="0"/>
              </a:rPr>
              <a:t>os</a:t>
            </a:r>
          </a:p>
        </p:txBody>
      </p:sp>
      <p:sp>
        <p:nvSpPr>
          <p:cNvPr id="17" name="Rectangle 220"/>
          <p:cNvSpPr/>
          <p:nvPr/>
        </p:nvSpPr>
        <p:spPr>
          <a:xfrm>
            <a:off x="6114676" y="4209343"/>
            <a:ext cx="1977208" cy="579646"/>
          </a:xfrm>
          <a:prstGeom prst="rect">
            <a:avLst/>
          </a:prstGeom>
        </p:spPr>
        <p:txBody>
          <a:bodyPr wrap="none" lIns="0" tIns="0" rIns="0" bIns="0">
            <a:spAutoFit/>
          </a:bodyPr>
          <a:lstStyle/>
          <a:p>
            <a:r>
              <a:rPr lang="en-US" sz="1100" spc="1027" dirty="0">
                <a:solidFill>
                  <a:srgbClr val="F0AB00"/>
                </a:solidFill>
                <a:latin typeface="EYInterstate Light" panose="02000506000000020004" pitchFamily="2" charset="0"/>
              </a:rPr>
              <a:t>▪</a:t>
            </a:r>
            <a:r>
              <a:rPr lang="en-US" sz="1100" dirty="0">
                <a:latin typeface="EYInterstate Light" panose="02000506000000020004" pitchFamily="2" charset="0"/>
              </a:rPr>
              <a:t>Gerenciament</a:t>
            </a:r>
            <a:r>
              <a:rPr lang="en-US" sz="1100" spc="-9" dirty="0">
                <a:latin typeface="EYInterstate Light" panose="02000506000000020004" pitchFamily="2" charset="0"/>
              </a:rPr>
              <a:t>o</a:t>
            </a:r>
            <a:r>
              <a:rPr lang="en-US" sz="1100" dirty="0">
                <a:latin typeface="EYInterstate Light" panose="02000506000000020004" pitchFamily="2" charset="0"/>
              </a:rPr>
              <a:t> de mudanças/reavaliação</a:t>
            </a:r>
          </a:p>
          <a:p>
            <a:pPr>
              <a:lnSpc>
                <a:spcPts val="1648"/>
              </a:lnSpc>
            </a:pPr>
            <a:r>
              <a:rPr lang="en-US" sz="1100" spc="1028" dirty="0">
                <a:solidFill>
                  <a:srgbClr val="F0AB00"/>
                </a:solidFill>
                <a:latin typeface="EYInterstate Light" panose="02000506000000020004" pitchFamily="2" charset="0"/>
              </a:rPr>
              <a:t>▪</a:t>
            </a:r>
            <a:r>
              <a:rPr lang="en-US" sz="1100" dirty="0">
                <a:latin typeface="EYInterstate Light" panose="02000506000000020004" pitchFamily="2" charset="0"/>
              </a:rPr>
              <a:t>Suporte a cenários de t</a:t>
            </a:r>
            <a:r>
              <a:rPr lang="en-US" sz="1100" spc="-9" dirty="0">
                <a:latin typeface="EYInterstate Light" panose="02000506000000020004" pitchFamily="2" charset="0"/>
              </a:rPr>
              <a:t>r</a:t>
            </a:r>
            <a:r>
              <a:rPr lang="en-US" sz="1100" dirty="0">
                <a:latin typeface="EYInterstate Light" panose="02000506000000020004" pitchFamily="2" charset="0"/>
              </a:rPr>
              <a:t>ansição</a:t>
            </a:r>
          </a:p>
          <a:p>
            <a:pPr>
              <a:lnSpc>
                <a:spcPts val="1648"/>
              </a:lnSpc>
            </a:pPr>
            <a:r>
              <a:rPr lang="en-US" sz="1100" spc="1028" dirty="0">
                <a:solidFill>
                  <a:srgbClr val="F0AB00"/>
                </a:solidFill>
                <a:latin typeface="EYInterstate Light" panose="02000506000000020004" pitchFamily="2" charset="0"/>
              </a:rPr>
              <a:t>▪</a:t>
            </a:r>
            <a:r>
              <a:rPr lang="en-US" sz="1100" dirty="0">
                <a:latin typeface="EYInterstate Light" panose="02000506000000020004" pitchFamily="2" charset="0"/>
              </a:rPr>
              <a:t>Criação/ligação com ativos permanentes</a:t>
            </a:r>
          </a:p>
        </p:txBody>
      </p:sp>
      <p:sp>
        <p:nvSpPr>
          <p:cNvPr id="18" name="Rectangle 221"/>
          <p:cNvSpPr/>
          <p:nvPr/>
        </p:nvSpPr>
        <p:spPr>
          <a:xfrm>
            <a:off x="6122966" y="3244877"/>
            <a:ext cx="1246175" cy="184666"/>
          </a:xfrm>
          <a:prstGeom prst="rect">
            <a:avLst/>
          </a:prstGeom>
        </p:spPr>
        <p:txBody>
          <a:bodyPr wrap="none" lIns="0" tIns="0" rIns="0" bIns="0">
            <a:spAutoFit/>
          </a:bodyPr>
          <a:lstStyle/>
          <a:p>
            <a:r>
              <a:rPr lang="en-US" sz="1200" b="1" dirty="0">
                <a:latin typeface="EYInterstate Light" panose="02000506000000020004" pitchFamily="2" charset="0"/>
              </a:rPr>
              <a:t>A</a:t>
            </a:r>
            <a:r>
              <a:rPr lang="en-US" sz="1200" b="1" spc="-9" dirty="0">
                <a:latin typeface="EYInterstate Light" panose="02000506000000020004" pitchFamily="2" charset="0"/>
              </a:rPr>
              <a:t>v</a:t>
            </a:r>
            <a:r>
              <a:rPr lang="en-US" sz="1200" b="1" dirty="0">
                <a:latin typeface="EYInterstate Light" panose="02000506000000020004" pitchFamily="2" charset="0"/>
              </a:rPr>
              <a:t>aliação</a:t>
            </a:r>
            <a:r>
              <a:rPr lang="en-US" sz="1200" b="1" spc="-34" dirty="0">
                <a:latin typeface="EYInterstate Light" panose="02000506000000020004" pitchFamily="2" charset="0"/>
              </a:rPr>
              <a:t> </a:t>
            </a:r>
            <a:r>
              <a:rPr lang="en-US" sz="1200" b="1" dirty="0">
                <a:latin typeface="EYInterstate Light" panose="02000506000000020004" pitchFamily="2" charset="0"/>
              </a:rPr>
              <a:t>e</a:t>
            </a:r>
            <a:r>
              <a:rPr lang="en-US" sz="1200" b="1" spc="-15" dirty="0">
                <a:latin typeface="EYInterstate Light" panose="02000506000000020004" pitchFamily="2" charset="0"/>
              </a:rPr>
              <a:t> </a:t>
            </a:r>
            <a:r>
              <a:rPr lang="en-US" sz="1200" b="1" dirty="0">
                <a:latin typeface="EYInterstate Light" panose="02000506000000020004" pitchFamily="2" charset="0"/>
              </a:rPr>
              <a:t>Classificaç</a:t>
            </a:r>
            <a:r>
              <a:rPr lang="en-US" sz="1200" b="1" spc="-12" dirty="0">
                <a:latin typeface="EYInterstate Light" panose="02000506000000020004" pitchFamily="2" charset="0"/>
              </a:rPr>
              <a:t>ã</a:t>
            </a:r>
            <a:r>
              <a:rPr lang="en-US" sz="1200" b="1" dirty="0">
                <a:latin typeface="EYInterstate Light" panose="02000506000000020004" pitchFamily="2" charset="0"/>
              </a:rPr>
              <a:t>o</a:t>
            </a:r>
            <a:endParaRPr lang="en-US" sz="1100" b="1" dirty="0">
              <a:latin typeface="EYInterstate Light" panose="02000506000000020004" pitchFamily="2" charset="0"/>
            </a:endParaRPr>
          </a:p>
        </p:txBody>
      </p:sp>
      <p:sp>
        <p:nvSpPr>
          <p:cNvPr id="19" name="Rectangle 222"/>
          <p:cNvSpPr/>
          <p:nvPr/>
        </p:nvSpPr>
        <p:spPr>
          <a:xfrm>
            <a:off x="209450" y="2415034"/>
            <a:ext cx="2073324" cy="310341"/>
          </a:xfrm>
          <a:prstGeom prst="rect">
            <a:avLst/>
          </a:prstGeom>
        </p:spPr>
        <p:txBody>
          <a:bodyPr wrap="none" lIns="0" tIns="0" rIns="0" bIns="0">
            <a:spAutoFit/>
          </a:bodyPr>
          <a:lstStyle/>
          <a:p>
            <a:r>
              <a:rPr lang="en-US" sz="1100" spc="1030" dirty="0">
                <a:solidFill>
                  <a:srgbClr val="F0AB00"/>
                </a:solidFill>
                <a:latin typeface="EYInterstate Light" panose="02000506000000020004" pitchFamily="2" charset="0"/>
              </a:rPr>
              <a:t>▪</a:t>
            </a:r>
            <a:r>
              <a:rPr lang="en-US" sz="1100" dirty="0" err="1">
                <a:latin typeface="EYInterstate Light" panose="02000506000000020004" pitchFamily="2" charset="0"/>
              </a:rPr>
              <a:t>Diferentes</a:t>
            </a:r>
            <a:r>
              <a:rPr lang="en-US" sz="1100" dirty="0">
                <a:latin typeface="EYInterstate Light" panose="02000506000000020004" pitchFamily="2" charset="0"/>
              </a:rPr>
              <a:t> tipos de arrendamento para           </a:t>
            </a:r>
          </a:p>
          <a:p>
            <a:pPr marL="207101">
              <a:lnSpc>
                <a:spcPts val="1138"/>
              </a:lnSpc>
            </a:pPr>
            <a:r>
              <a:rPr lang="en-US" sz="1100" dirty="0">
                <a:latin typeface="EYInterstate Light" panose="02000506000000020004" pitchFamily="2" charset="0"/>
              </a:rPr>
              <a:t>ent</a:t>
            </a:r>
            <a:r>
              <a:rPr lang="en-US" sz="1100" spc="-9" dirty="0">
                <a:latin typeface="EYInterstate Light" panose="02000506000000020004" pitchFamily="2" charset="0"/>
              </a:rPr>
              <a:t>r</a:t>
            </a:r>
            <a:r>
              <a:rPr lang="en-US" sz="1100" dirty="0">
                <a:latin typeface="EYInterstate Light" panose="02000506000000020004" pitchFamily="2" charset="0"/>
              </a:rPr>
              <a:t>ada ou sa</a:t>
            </a:r>
            <a:r>
              <a:rPr lang="en-US" sz="1100" spc="-20" dirty="0">
                <a:latin typeface="EYInterstate Light" panose="02000506000000020004" pitchFamily="2" charset="0"/>
              </a:rPr>
              <a:t>í</a:t>
            </a:r>
            <a:r>
              <a:rPr lang="en-US" sz="1100" dirty="0">
                <a:latin typeface="EYInterstate Light" panose="02000506000000020004" pitchFamily="2" charset="0"/>
              </a:rPr>
              <a:t>da</a:t>
            </a:r>
          </a:p>
        </p:txBody>
      </p:sp>
      <p:sp>
        <p:nvSpPr>
          <p:cNvPr id="20" name="Rectangle 223"/>
          <p:cNvSpPr/>
          <p:nvPr/>
        </p:nvSpPr>
        <p:spPr>
          <a:xfrm>
            <a:off x="209450" y="2798786"/>
            <a:ext cx="1350050" cy="169277"/>
          </a:xfrm>
          <a:prstGeom prst="rect">
            <a:avLst/>
          </a:prstGeom>
        </p:spPr>
        <p:txBody>
          <a:bodyPr wrap="none" lIns="0" tIns="0" rIns="0" bIns="0">
            <a:spAutoFit/>
          </a:bodyPr>
          <a:lstStyle/>
          <a:p>
            <a:r>
              <a:rPr lang="en-US" sz="1100" spc="1030" dirty="0">
                <a:solidFill>
                  <a:srgbClr val="F0AB00"/>
                </a:solidFill>
                <a:latin typeface="EYInterstate Light" panose="02000506000000020004" pitchFamily="2" charset="0"/>
              </a:rPr>
              <a:t>▪</a:t>
            </a:r>
            <a:r>
              <a:rPr lang="en-US" sz="1100" dirty="0" err="1">
                <a:latin typeface="EYInterstate Light" panose="02000506000000020004" pitchFamily="2" charset="0"/>
              </a:rPr>
              <a:t>Parceiros</a:t>
            </a:r>
            <a:r>
              <a:rPr lang="en-US" sz="1100" dirty="0">
                <a:latin typeface="EYInterstate Light" panose="02000506000000020004" pitchFamily="2" charset="0"/>
              </a:rPr>
              <a:t> de</a:t>
            </a:r>
            <a:r>
              <a:rPr lang="en-US" sz="1100" spc="-40" dirty="0">
                <a:latin typeface="EYInterstate Light" panose="02000506000000020004" pitchFamily="2" charset="0"/>
              </a:rPr>
              <a:t> </a:t>
            </a:r>
            <a:r>
              <a:rPr lang="en-US" sz="1100" dirty="0">
                <a:latin typeface="EYInterstate Light" panose="02000506000000020004" pitchFamily="2" charset="0"/>
              </a:rPr>
              <a:t>Arrendamento</a:t>
            </a:r>
          </a:p>
        </p:txBody>
      </p:sp>
      <p:sp>
        <p:nvSpPr>
          <p:cNvPr id="21" name="Rectangle 224"/>
          <p:cNvSpPr/>
          <p:nvPr/>
        </p:nvSpPr>
        <p:spPr>
          <a:xfrm>
            <a:off x="209451" y="3022306"/>
            <a:ext cx="2174313" cy="169277"/>
          </a:xfrm>
          <a:prstGeom prst="rect">
            <a:avLst/>
          </a:prstGeom>
        </p:spPr>
        <p:txBody>
          <a:bodyPr wrap="none" lIns="0" tIns="0" rIns="0" bIns="0">
            <a:spAutoFit/>
          </a:bodyPr>
          <a:lstStyle/>
          <a:p>
            <a:r>
              <a:rPr lang="en-US" sz="1100" spc="1030" dirty="0">
                <a:solidFill>
                  <a:srgbClr val="F0AB00"/>
                </a:solidFill>
                <a:latin typeface="EYInterstate Light" panose="02000506000000020004" pitchFamily="2" charset="0"/>
              </a:rPr>
              <a:t>▪</a:t>
            </a:r>
            <a:r>
              <a:rPr lang="en-US" sz="1100" dirty="0">
                <a:latin typeface="EYInterstate Light" panose="02000506000000020004" pitchFamily="2" charset="0"/>
              </a:rPr>
              <a:t>Diferentes tipos de termos e condições, tais       </a:t>
            </a:r>
          </a:p>
        </p:txBody>
      </p:sp>
      <p:sp>
        <p:nvSpPr>
          <p:cNvPr id="22" name="Rectangle 225"/>
          <p:cNvSpPr/>
          <p:nvPr/>
        </p:nvSpPr>
        <p:spPr>
          <a:xfrm>
            <a:off x="408639" y="3214963"/>
            <a:ext cx="1838067" cy="477054"/>
          </a:xfrm>
          <a:prstGeom prst="rect">
            <a:avLst/>
          </a:prstGeom>
        </p:spPr>
        <p:txBody>
          <a:bodyPr wrap="none" lIns="0" tIns="0" rIns="0" bIns="0">
            <a:spAutoFit/>
          </a:bodyPr>
          <a:lstStyle/>
          <a:p>
            <a:r>
              <a:rPr lang="en-US" sz="1100" dirty="0">
                <a:latin typeface="EYInterstate Light" panose="02000506000000020004" pitchFamily="2" charset="0"/>
              </a:rPr>
              <a:t>como cent</a:t>
            </a:r>
            <a:r>
              <a:rPr lang="en-US" sz="1100" spc="-9" dirty="0">
                <a:latin typeface="EYInterstate Light" panose="02000506000000020004" pitchFamily="2" charset="0"/>
              </a:rPr>
              <a:t>r</a:t>
            </a:r>
            <a:r>
              <a:rPr lang="en-US" sz="1100" dirty="0">
                <a:latin typeface="EYInterstate Light" panose="02000506000000020004" pitchFamily="2" charset="0"/>
              </a:rPr>
              <a:t>o de custos, propriedade,        </a:t>
            </a:r>
          </a:p>
          <a:p>
            <a:pPr>
              <a:lnSpc>
                <a:spcPts val="1181"/>
              </a:lnSpc>
            </a:pPr>
            <a:r>
              <a:rPr lang="en-US" sz="1100" dirty="0">
                <a:latin typeface="EYInterstate Light" panose="02000506000000020004" pitchFamily="2" charset="0"/>
              </a:rPr>
              <a:t>elementos WBS,</a:t>
            </a:r>
            <a:r>
              <a:rPr lang="en-US" sz="1100" spc="-42" dirty="0">
                <a:latin typeface="EYInterstate Light" panose="02000506000000020004" pitchFamily="2" charset="0"/>
              </a:rPr>
              <a:t> </a:t>
            </a:r>
            <a:r>
              <a:rPr lang="en-US" sz="1100" dirty="0">
                <a:latin typeface="EYInterstate Light" panose="02000506000000020004" pitchFamily="2" charset="0"/>
              </a:rPr>
              <a:t>equipamentos, ordens        </a:t>
            </a:r>
          </a:p>
          <a:p>
            <a:pPr>
              <a:lnSpc>
                <a:spcPts val="1180"/>
              </a:lnSpc>
            </a:pPr>
            <a:r>
              <a:rPr lang="en-US" sz="1100" dirty="0">
                <a:latin typeface="EYInterstate Light" panose="02000506000000020004" pitchFamily="2" charset="0"/>
              </a:rPr>
              <a:t>internas </a:t>
            </a:r>
          </a:p>
        </p:txBody>
      </p:sp>
      <p:sp>
        <p:nvSpPr>
          <p:cNvPr id="23" name="Rectangle 226"/>
          <p:cNvSpPr/>
          <p:nvPr/>
        </p:nvSpPr>
        <p:spPr>
          <a:xfrm>
            <a:off x="209450" y="3726203"/>
            <a:ext cx="2316853" cy="310341"/>
          </a:xfrm>
          <a:prstGeom prst="rect">
            <a:avLst/>
          </a:prstGeom>
        </p:spPr>
        <p:txBody>
          <a:bodyPr wrap="none" lIns="0" tIns="0" rIns="0" bIns="0">
            <a:spAutoFit/>
          </a:bodyPr>
          <a:lstStyle/>
          <a:p>
            <a:r>
              <a:rPr lang="en-US" sz="1100" spc="1030" dirty="0">
                <a:solidFill>
                  <a:srgbClr val="F0AB00"/>
                </a:solidFill>
                <a:latin typeface="EYInterstate Light" panose="02000506000000020004" pitchFamily="2" charset="0"/>
              </a:rPr>
              <a:t>▪</a:t>
            </a:r>
            <a:r>
              <a:rPr lang="en-US" sz="1100" spc="-101" dirty="0">
                <a:latin typeface="EYInterstate Light" panose="02000506000000020004" pitchFamily="2" charset="0"/>
              </a:rPr>
              <a:t>T</a:t>
            </a:r>
            <a:r>
              <a:rPr lang="en-US" sz="1100" dirty="0">
                <a:latin typeface="EYInterstate Light" panose="02000506000000020004" pitchFamily="2" charset="0"/>
              </a:rPr>
              <a:t>ermos e condições para opções de aviso prévio e </a:t>
            </a:r>
          </a:p>
          <a:p>
            <a:pPr marL="207101">
              <a:lnSpc>
                <a:spcPts val="1139"/>
              </a:lnSpc>
            </a:pPr>
            <a:r>
              <a:rPr lang="en-US" sz="1100" dirty="0">
                <a:latin typeface="EYInterstate Light" panose="02000506000000020004" pitchFamily="2" charset="0"/>
              </a:rPr>
              <a:t>renovação de cont</a:t>
            </a:r>
            <a:r>
              <a:rPr lang="en-US" sz="1100" spc="-9" dirty="0">
                <a:latin typeface="EYInterstate Light" panose="02000506000000020004" pitchFamily="2" charset="0"/>
              </a:rPr>
              <a:t>r</a:t>
            </a:r>
            <a:r>
              <a:rPr lang="en-US" sz="1100" dirty="0">
                <a:latin typeface="EYInterstate Light" panose="02000506000000020004" pitchFamily="2" charset="0"/>
              </a:rPr>
              <a:t>at</a:t>
            </a:r>
            <a:r>
              <a:rPr lang="en-US" sz="1100" spc="-9" dirty="0">
                <a:latin typeface="EYInterstate Light" panose="02000506000000020004" pitchFamily="2" charset="0"/>
              </a:rPr>
              <a:t>o</a:t>
            </a:r>
            <a:r>
              <a:rPr lang="en-US" sz="1100" dirty="0">
                <a:latin typeface="EYInterstate Light" panose="02000506000000020004" pitchFamily="2" charset="0"/>
              </a:rPr>
              <a:t> (validade)</a:t>
            </a:r>
          </a:p>
        </p:txBody>
      </p:sp>
      <p:sp>
        <p:nvSpPr>
          <p:cNvPr id="24" name="Rectangle 227"/>
          <p:cNvSpPr/>
          <p:nvPr/>
        </p:nvSpPr>
        <p:spPr>
          <a:xfrm>
            <a:off x="209450" y="4109955"/>
            <a:ext cx="2315762" cy="310341"/>
          </a:xfrm>
          <a:prstGeom prst="rect">
            <a:avLst/>
          </a:prstGeom>
        </p:spPr>
        <p:txBody>
          <a:bodyPr wrap="none" lIns="0" tIns="0" rIns="0" bIns="0">
            <a:spAutoFit/>
          </a:bodyPr>
          <a:lstStyle/>
          <a:p>
            <a:r>
              <a:rPr lang="en-US" sz="1100" spc="1030" dirty="0">
                <a:solidFill>
                  <a:srgbClr val="F0AB00"/>
                </a:solidFill>
                <a:latin typeface="EYInterstate Light" panose="02000506000000020004" pitchFamily="2" charset="0"/>
              </a:rPr>
              <a:t>▪</a:t>
            </a:r>
            <a:r>
              <a:rPr lang="en-US" sz="1100" spc="-9" dirty="0">
                <a:latin typeface="EYInterstate Light" panose="02000506000000020004" pitchFamily="2" charset="0"/>
              </a:rPr>
              <a:t>F</a:t>
            </a:r>
            <a:r>
              <a:rPr lang="en-US" sz="1100" dirty="0">
                <a:latin typeface="EYInterstate Light" panose="02000506000000020004" pitchFamily="2" charset="0"/>
              </a:rPr>
              <a:t>lu</a:t>
            </a:r>
            <a:r>
              <a:rPr lang="en-US" sz="1100" spc="-20" dirty="0">
                <a:latin typeface="EYInterstate Light" panose="02000506000000020004" pitchFamily="2" charset="0"/>
              </a:rPr>
              <a:t>x</a:t>
            </a:r>
            <a:r>
              <a:rPr lang="en-US" sz="1100" dirty="0">
                <a:latin typeface="EYInterstate Light" panose="02000506000000020004" pitchFamily="2" charset="0"/>
              </a:rPr>
              <a:t>o de Cai</a:t>
            </a:r>
            <a:r>
              <a:rPr lang="en-US" sz="1100" spc="-18" dirty="0">
                <a:latin typeface="EYInterstate Light" panose="02000506000000020004" pitchFamily="2" charset="0"/>
              </a:rPr>
              <a:t>x</a:t>
            </a:r>
            <a:r>
              <a:rPr lang="en-US" sz="1100" dirty="0">
                <a:latin typeface="EYInterstate Light" panose="02000506000000020004" pitchFamily="2" charset="0"/>
              </a:rPr>
              <a:t>a de pagamentos de arrendamentos </a:t>
            </a:r>
          </a:p>
          <a:p>
            <a:pPr marL="207101">
              <a:lnSpc>
                <a:spcPts val="1139"/>
              </a:lnSpc>
            </a:pPr>
            <a:r>
              <a:rPr lang="en-US" sz="1100" dirty="0">
                <a:latin typeface="EYInterstate Light" panose="02000506000000020004" pitchFamily="2" charset="0"/>
              </a:rPr>
              <a:t>com total integração</a:t>
            </a:r>
          </a:p>
        </p:txBody>
      </p:sp>
      <p:sp>
        <p:nvSpPr>
          <p:cNvPr id="25" name="Rectangle 228"/>
          <p:cNvSpPr/>
          <p:nvPr/>
        </p:nvSpPr>
        <p:spPr>
          <a:xfrm>
            <a:off x="209450" y="4493770"/>
            <a:ext cx="1865575" cy="374461"/>
          </a:xfrm>
          <a:prstGeom prst="rect">
            <a:avLst/>
          </a:prstGeom>
        </p:spPr>
        <p:txBody>
          <a:bodyPr wrap="none" lIns="0" tIns="0" rIns="0" bIns="0">
            <a:spAutoFit/>
          </a:bodyPr>
          <a:lstStyle/>
          <a:p>
            <a:r>
              <a:rPr lang="en-US" sz="1100" spc="1030" dirty="0">
                <a:solidFill>
                  <a:srgbClr val="F0AB00"/>
                </a:solidFill>
                <a:latin typeface="EYInterstate Light" panose="02000506000000020004" pitchFamily="2" charset="0"/>
              </a:rPr>
              <a:t>▪</a:t>
            </a:r>
            <a:r>
              <a:rPr lang="en-US" sz="1100" dirty="0">
                <a:latin typeface="EYInterstate Light" panose="02000506000000020004" pitchFamily="2" charset="0"/>
              </a:rPr>
              <a:t>Advertência/lembretes de datas cr</a:t>
            </a:r>
            <a:r>
              <a:rPr lang="en-US" sz="1100" spc="-20" dirty="0">
                <a:latin typeface="EYInterstate Light" panose="02000506000000020004" pitchFamily="2" charset="0"/>
              </a:rPr>
              <a:t>í</a:t>
            </a:r>
            <a:r>
              <a:rPr lang="en-US" sz="1100" dirty="0">
                <a:latin typeface="EYInterstate Light" panose="02000506000000020004" pitchFamily="2" charset="0"/>
              </a:rPr>
              <a:t>ticas</a:t>
            </a:r>
          </a:p>
          <a:p>
            <a:pPr>
              <a:lnSpc>
                <a:spcPts val="1648"/>
              </a:lnSpc>
            </a:pPr>
            <a:r>
              <a:rPr lang="en-US" sz="1100" spc="1030" dirty="0">
                <a:solidFill>
                  <a:srgbClr val="F0AB00"/>
                </a:solidFill>
                <a:latin typeface="EYInterstate Light" panose="02000506000000020004" pitchFamily="2" charset="0"/>
              </a:rPr>
              <a:t>▪</a:t>
            </a:r>
            <a:r>
              <a:rPr lang="en-US" sz="1100" dirty="0">
                <a:latin typeface="EYInterstate Light" panose="02000506000000020004" pitchFamily="2" charset="0"/>
              </a:rPr>
              <a:t>Gerenciamento de documentos</a:t>
            </a:r>
          </a:p>
        </p:txBody>
      </p:sp>
      <p:sp>
        <p:nvSpPr>
          <p:cNvPr id="26" name="Rectangle 229"/>
          <p:cNvSpPr/>
          <p:nvPr/>
        </p:nvSpPr>
        <p:spPr>
          <a:xfrm>
            <a:off x="204419" y="2017753"/>
            <a:ext cx="1405065" cy="184666"/>
          </a:xfrm>
          <a:prstGeom prst="rect">
            <a:avLst/>
          </a:prstGeom>
        </p:spPr>
        <p:txBody>
          <a:bodyPr wrap="none" lIns="0" tIns="0" rIns="0" bIns="0">
            <a:spAutoFit/>
          </a:bodyPr>
          <a:lstStyle/>
          <a:p>
            <a:r>
              <a:rPr lang="en-US" sz="1200" b="1" spc="-8" dirty="0">
                <a:latin typeface="EYInterstate Light" panose="02000506000000020004" pitchFamily="2" charset="0"/>
              </a:rPr>
              <a:t>G</a:t>
            </a:r>
            <a:r>
              <a:rPr lang="en-US" sz="1200" b="1" dirty="0">
                <a:latin typeface="EYInterstate Light" panose="02000506000000020004" pitchFamily="2" charset="0"/>
              </a:rPr>
              <a:t>erenciamento</a:t>
            </a:r>
            <a:r>
              <a:rPr lang="en-US" sz="1200" b="1" spc="-73" dirty="0">
                <a:latin typeface="EYInterstate Light" panose="02000506000000020004" pitchFamily="2" charset="0"/>
              </a:rPr>
              <a:t> </a:t>
            </a:r>
            <a:r>
              <a:rPr lang="en-US" sz="1200" b="1" dirty="0">
                <a:latin typeface="EYInterstate Light" panose="02000506000000020004" pitchFamily="2" charset="0"/>
              </a:rPr>
              <a:t>de Contrato</a:t>
            </a:r>
            <a:endParaRPr lang="en-US" sz="1100" b="1" dirty="0">
              <a:latin typeface="EYInterstate Light" panose="02000506000000020004" pitchFamily="2" charset="0"/>
            </a:endParaRPr>
          </a:p>
        </p:txBody>
      </p:sp>
      <p:sp>
        <p:nvSpPr>
          <p:cNvPr id="27" name="Rectangle 230"/>
          <p:cNvSpPr/>
          <p:nvPr/>
        </p:nvSpPr>
        <p:spPr>
          <a:xfrm>
            <a:off x="6114676" y="1544678"/>
            <a:ext cx="1065292" cy="169277"/>
          </a:xfrm>
          <a:prstGeom prst="rect">
            <a:avLst/>
          </a:prstGeom>
        </p:spPr>
        <p:txBody>
          <a:bodyPr wrap="none" lIns="0" tIns="0" rIns="0" bIns="0">
            <a:spAutoFit/>
          </a:bodyPr>
          <a:lstStyle/>
          <a:p>
            <a:pPr>
              <a:tabLst>
                <a:tab pos="206864" algn="l"/>
              </a:tabLst>
            </a:pPr>
            <a:r>
              <a:rPr lang="en-US" sz="1100" dirty="0">
                <a:solidFill>
                  <a:srgbClr val="F0AB00"/>
                </a:solidFill>
                <a:latin typeface="EYInterstate Light" panose="02000506000000020004" pitchFamily="2" charset="0"/>
              </a:rPr>
              <a:t>▪	</a:t>
            </a:r>
            <a:r>
              <a:rPr lang="en-US" sz="1100" spc="-20" dirty="0">
                <a:latin typeface="EYInterstate Light" panose="02000506000000020004" pitchFamily="2" charset="0"/>
              </a:rPr>
              <a:t>I</a:t>
            </a:r>
            <a:r>
              <a:rPr lang="en-US" sz="1100" spc="-9" dirty="0">
                <a:latin typeface="EYInterstate Light" panose="02000506000000020004" pitchFamily="2" charset="0"/>
              </a:rPr>
              <a:t>F</a:t>
            </a:r>
            <a:r>
              <a:rPr lang="en-US" sz="1100" dirty="0">
                <a:latin typeface="EYInterstate Light" panose="02000506000000020004" pitchFamily="2" charset="0"/>
              </a:rPr>
              <a:t>RS, US GAA</a:t>
            </a:r>
            <a:r>
              <a:rPr lang="en-US" sz="1100" spc="-144" dirty="0">
                <a:latin typeface="EYInterstate Light" panose="02000506000000020004" pitchFamily="2" charset="0"/>
              </a:rPr>
              <a:t>P</a:t>
            </a:r>
            <a:r>
              <a:rPr lang="en-US" sz="1100" dirty="0">
                <a:latin typeface="EYInterstate Light" panose="02000506000000020004" pitchFamily="2" charset="0"/>
              </a:rPr>
              <a:t>, HGB</a:t>
            </a:r>
          </a:p>
        </p:txBody>
      </p:sp>
      <p:sp>
        <p:nvSpPr>
          <p:cNvPr id="28" name="Rectangle 231"/>
          <p:cNvSpPr/>
          <p:nvPr/>
        </p:nvSpPr>
        <p:spPr>
          <a:xfrm>
            <a:off x="6114676" y="1768199"/>
            <a:ext cx="2199320" cy="990015"/>
          </a:xfrm>
          <a:prstGeom prst="rect">
            <a:avLst/>
          </a:prstGeom>
        </p:spPr>
        <p:txBody>
          <a:bodyPr wrap="none" lIns="0" tIns="0" rIns="0" bIns="0">
            <a:spAutoFit/>
          </a:bodyPr>
          <a:lstStyle/>
          <a:p>
            <a:r>
              <a:rPr lang="en-US" sz="1100" spc="1028" dirty="0">
                <a:solidFill>
                  <a:srgbClr val="F0AB00"/>
                </a:solidFill>
                <a:latin typeface="EYInterstate Light" panose="02000506000000020004" pitchFamily="2" charset="0"/>
              </a:rPr>
              <a:t>▪</a:t>
            </a:r>
            <a:r>
              <a:rPr lang="en-US" sz="1100" dirty="0">
                <a:latin typeface="EYInterstate Light" panose="02000506000000020004" pitchFamily="2" charset="0"/>
              </a:rPr>
              <a:t>Gerenciamento de ativos de RoU e passivos</a:t>
            </a:r>
          </a:p>
          <a:p>
            <a:pPr>
              <a:lnSpc>
                <a:spcPts val="1648"/>
              </a:lnSpc>
            </a:pPr>
            <a:r>
              <a:rPr lang="en-US" sz="1100" spc="1027" dirty="0">
                <a:solidFill>
                  <a:srgbClr val="F0AB00"/>
                </a:solidFill>
                <a:latin typeface="EYInterstate Light" panose="02000506000000020004" pitchFamily="2" charset="0"/>
              </a:rPr>
              <a:t>▪</a:t>
            </a:r>
            <a:r>
              <a:rPr lang="en-US" sz="1100" dirty="0">
                <a:latin typeface="EYInterstate Light" panose="02000506000000020004" pitchFamily="2" charset="0"/>
              </a:rPr>
              <a:t>Cont</a:t>
            </a:r>
            <a:r>
              <a:rPr lang="en-US" sz="1100" spc="-9" dirty="0">
                <a:latin typeface="EYInterstate Light" panose="02000506000000020004" pitchFamily="2" charset="0"/>
              </a:rPr>
              <a:t>a</a:t>
            </a:r>
            <a:r>
              <a:rPr lang="en-US" sz="1100" dirty="0">
                <a:latin typeface="EYInterstate Light" panose="02000506000000020004" pitchFamily="2" charset="0"/>
              </a:rPr>
              <a:t>bilidade de </a:t>
            </a:r>
            <a:r>
              <a:rPr lang="en-US" sz="1100" dirty="0" err="1" smtClean="0">
                <a:latin typeface="EYInterstate Light" panose="02000506000000020004" pitchFamily="2" charset="0"/>
              </a:rPr>
              <a:t>clie</a:t>
            </a:r>
            <a:r>
              <a:rPr lang="en-US" sz="1100" spc="-9" dirty="0" err="1" smtClean="0">
                <a:latin typeface="EYInterstate Light" panose="02000506000000020004" pitchFamily="2" charset="0"/>
              </a:rPr>
              <a:t>n</a:t>
            </a:r>
            <a:r>
              <a:rPr lang="en-US" sz="1100" dirty="0" err="1" smtClean="0">
                <a:latin typeface="EYInterstate Light" panose="02000506000000020004" pitchFamily="2" charset="0"/>
              </a:rPr>
              <a:t>t</a:t>
            </a:r>
            <a:r>
              <a:rPr lang="en-US" sz="1100" spc="-9" dirty="0" err="1" smtClean="0">
                <a:latin typeface="EYInterstate Light" panose="02000506000000020004" pitchFamily="2" charset="0"/>
              </a:rPr>
              <a:t>e</a:t>
            </a:r>
            <a:r>
              <a:rPr lang="en-US" sz="1100" dirty="0" smtClean="0">
                <a:latin typeface="EYInterstate Light" panose="02000506000000020004" pitchFamily="2" charset="0"/>
              </a:rPr>
              <a:t>/</a:t>
            </a:r>
            <a:r>
              <a:rPr lang="en-US" sz="1100" spc="-9" dirty="0" err="1" smtClean="0">
                <a:latin typeface="EYInterstate Light" panose="02000506000000020004" pitchFamily="2" charset="0"/>
              </a:rPr>
              <a:t>fornecedor</a:t>
            </a:r>
            <a:endParaRPr lang="en-US" sz="1100" dirty="0">
              <a:latin typeface="EYInterstate Light" panose="02000506000000020004" pitchFamily="2" charset="0"/>
            </a:endParaRPr>
          </a:p>
          <a:p>
            <a:pPr>
              <a:lnSpc>
                <a:spcPts val="1648"/>
              </a:lnSpc>
            </a:pPr>
            <a:r>
              <a:rPr lang="en-US" sz="1100" spc="1028" dirty="0">
                <a:solidFill>
                  <a:srgbClr val="F0AB00"/>
                </a:solidFill>
                <a:latin typeface="EYInterstate Light" panose="02000506000000020004" pitchFamily="2" charset="0"/>
              </a:rPr>
              <a:t>▪</a:t>
            </a:r>
            <a:r>
              <a:rPr lang="en-US" sz="1100" dirty="0">
                <a:latin typeface="EYInterstate Light" panose="02000506000000020004" pitchFamily="2" charset="0"/>
              </a:rPr>
              <a:t>Lançamento de depreciação e reembolso</a:t>
            </a:r>
          </a:p>
          <a:p>
            <a:pPr>
              <a:lnSpc>
                <a:spcPts val="1647"/>
              </a:lnSpc>
            </a:pPr>
            <a:r>
              <a:rPr lang="en-US" sz="1100" spc="1028" dirty="0">
                <a:solidFill>
                  <a:srgbClr val="F0AB00"/>
                </a:solidFill>
                <a:latin typeface="EYInterstate Light" panose="02000506000000020004" pitchFamily="2" charset="0"/>
              </a:rPr>
              <a:t>▪</a:t>
            </a:r>
            <a:r>
              <a:rPr lang="en-US" sz="1100" dirty="0">
                <a:latin typeface="EYInterstate Light" panose="02000506000000020004" pitchFamily="2" charset="0"/>
              </a:rPr>
              <a:t>Pagamentos de arrendamento</a:t>
            </a:r>
          </a:p>
          <a:p>
            <a:pPr>
              <a:lnSpc>
                <a:spcPts val="1648"/>
              </a:lnSpc>
            </a:pPr>
            <a:r>
              <a:rPr lang="en-US" sz="1100" spc="1027" dirty="0">
                <a:solidFill>
                  <a:srgbClr val="F0AB00"/>
                </a:solidFill>
                <a:latin typeface="EYInterstate Light" panose="02000506000000020004" pitchFamily="2" charset="0"/>
              </a:rPr>
              <a:t>▪</a:t>
            </a:r>
            <a:r>
              <a:rPr lang="en-US" sz="1100" dirty="0">
                <a:latin typeface="EYInterstate Light" panose="02000506000000020004" pitchFamily="2" charset="0"/>
              </a:rPr>
              <a:t>Cont</a:t>
            </a:r>
            <a:r>
              <a:rPr lang="en-US" sz="1100" spc="-9" dirty="0">
                <a:latin typeface="EYInterstate Light" panose="02000506000000020004" pitchFamily="2" charset="0"/>
              </a:rPr>
              <a:t>a</a:t>
            </a:r>
            <a:r>
              <a:rPr lang="en-US" sz="1100" dirty="0">
                <a:latin typeface="EYInterstate Light" panose="02000506000000020004" pitchFamily="2" charset="0"/>
              </a:rPr>
              <a:t>bilidade de cont</a:t>
            </a:r>
            <a:r>
              <a:rPr lang="en-US" sz="1100" spc="-9" dirty="0">
                <a:latin typeface="EYInterstate Light" panose="02000506000000020004" pitchFamily="2" charset="0"/>
              </a:rPr>
              <a:t>r</a:t>
            </a:r>
            <a:r>
              <a:rPr lang="en-US" sz="1100" dirty="0">
                <a:latin typeface="EYInterstate Light" panose="02000506000000020004" pitchFamily="2" charset="0"/>
              </a:rPr>
              <a:t>oladoria/cent</a:t>
            </a:r>
            <a:r>
              <a:rPr lang="en-US" sz="1100" spc="-9" dirty="0">
                <a:latin typeface="EYInterstate Light" panose="02000506000000020004" pitchFamily="2" charset="0"/>
              </a:rPr>
              <a:t>r</a:t>
            </a:r>
            <a:r>
              <a:rPr lang="en-US" sz="1100" dirty="0">
                <a:latin typeface="EYInterstate Light" panose="02000506000000020004" pitchFamily="2" charset="0"/>
              </a:rPr>
              <a:t>o de lucro</a:t>
            </a:r>
          </a:p>
        </p:txBody>
      </p:sp>
      <p:sp>
        <p:nvSpPr>
          <p:cNvPr id="29" name="Rectangle 232"/>
          <p:cNvSpPr/>
          <p:nvPr/>
        </p:nvSpPr>
        <p:spPr>
          <a:xfrm>
            <a:off x="5675714" y="992729"/>
            <a:ext cx="2718213" cy="184666"/>
          </a:xfrm>
          <a:prstGeom prst="rect">
            <a:avLst/>
          </a:prstGeom>
        </p:spPr>
        <p:txBody>
          <a:bodyPr wrap="square" lIns="0" tIns="0" rIns="0" bIns="0">
            <a:spAutoFit/>
          </a:bodyPr>
          <a:lstStyle/>
          <a:p>
            <a:r>
              <a:rPr lang="en-US" sz="1200" b="1" dirty="0">
                <a:latin typeface="EYInterstate Light" panose="02000506000000020004" pitchFamily="2" charset="0"/>
              </a:rPr>
              <a:t>Lançamento</a:t>
            </a:r>
            <a:r>
              <a:rPr lang="en-US" sz="1200" b="1" spc="-71" dirty="0">
                <a:latin typeface="EYInterstate Light" panose="02000506000000020004" pitchFamily="2" charset="0"/>
              </a:rPr>
              <a:t> </a:t>
            </a:r>
            <a:r>
              <a:rPr lang="en-US" sz="1200" b="1" dirty="0" err="1">
                <a:latin typeface="EYInterstate Light" panose="02000506000000020004" pitchFamily="2" charset="0"/>
              </a:rPr>
              <a:t>em</a:t>
            </a:r>
            <a:r>
              <a:rPr lang="en-US" sz="1200" b="1" spc="-15" dirty="0">
                <a:latin typeface="EYInterstate Light" panose="02000506000000020004" pitchFamily="2" charset="0"/>
              </a:rPr>
              <a:t> </a:t>
            </a:r>
            <a:r>
              <a:rPr lang="en-US" sz="1200" b="1" dirty="0" err="1" smtClean="0">
                <a:latin typeface="EYInterstate Light" panose="02000506000000020004" pitchFamily="2" charset="0"/>
              </a:rPr>
              <a:t>múltiplos</a:t>
            </a:r>
            <a:r>
              <a:rPr lang="en-US" sz="1200" b="1" dirty="0" smtClean="0">
                <a:latin typeface="EYInterstate Light" panose="02000506000000020004" pitchFamily="2" charset="0"/>
              </a:rPr>
              <a:t> </a:t>
            </a:r>
            <a:r>
              <a:rPr lang="en-US" sz="1200" b="1" dirty="0" err="1" smtClean="0">
                <a:latin typeface="EYInterstate Light" panose="02000506000000020004" pitchFamily="2" charset="0"/>
              </a:rPr>
              <a:t>princípios</a:t>
            </a:r>
            <a:r>
              <a:rPr lang="en-US" sz="1200" b="1" spc="-53" dirty="0" smtClean="0">
                <a:latin typeface="EYInterstate Light" panose="02000506000000020004" pitchFamily="2" charset="0"/>
              </a:rPr>
              <a:t> </a:t>
            </a:r>
            <a:r>
              <a:rPr lang="en-US" sz="1200" b="1" dirty="0">
                <a:latin typeface="EYInterstate Light" panose="02000506000000020004" pitchFamily="2" charset="0"/>
              </a:rPr>
              <a:t>contábeis </a:t>
            </a:r>
          </a:p>
        </p:txBody>
      </p:sp>
    </p:spTree>
    <p:extLst>
      <p:ext uri="{BB962C8B-B14F-4D97-AF65-F5344CB8AC3E}">
        <p14:creationId xmlns:p14="http://schemas.microsoft.com/office/powerpoint/2010/main" xmlns="" val="340950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xmlns=""/>
              </a:ext>
            </a:extLst>
          </a:blip>
          <a:srcRect t="5726" b="22749"/>
          <a:stretch/>
        </p:blipFill>
        <p:spPr>
          <a:xfrm>
            <a:off x="0" y="2604"/>
            <a:ext cx="9144000" cy="5709793"/>
          </a:xfrm>
          <a:prstGeom prst="rect">
            <a:avLst/>
          </a:prstGeom>
        </p:spPr>
      </p:pic>
      <p:pic>
        <p:nvPicPr>
          <p:cNvPr id="14" name="Picture 2"/>
          <p:cNvPicPr>
            <a:picLocks noChangeAspect="1" noChangeArrowheads="1"/>
          </p:cNvPicPr>
          <p:nvPr/>
        </p:nvPicPr>
        <p:blipFill>
          <a:blip r:embed="rId3" cstate="print">
            <a:lum bright="100000" contrast="100000"/>
          </a:blip>
          <a:srcRect/>
          <a:stretch>
            <a:fillRect/>
          </a:stretch>
        </p:blipFill>
        <p:spPr bwMode="auto">
          <a:xfrm>
            <a:off x="361726" y="4775964"/>
            <a:ext cx="729674" cy="621650"/>
          </a:xfrm>
          <a:prstGeom prst="rect">
            <a:avLst/>
          </a:prstGeom>
          <a:noFill/>
          <a:ln w="9525">
            <a:noFill/>
            <a:miter lim="800000"/>
            <a:headEnd/>
            <a:tailEnd/>
          </a:ln>
          <a:effectLst/>
        </p:spPr>
      </p:pic>
      <p:sp>
        <p:nvSpPr>
          <p:cNvPr id="7" name="Retângulo 11"/>
          <p:cNvSpPr/>
          <p:nvPr/>
        </p:nvSpPr>
        <p:spPr>
          <a:xfrm>
            <a:off x="573994" y="3337554"/>
            <a:ext cx="8428228" cy="1200133"/>
          </a:xfrm>
          <a:prstGeom prst="rect">
            <a:avLst/>
          </a:prstGeom>
          <a:solidFill>
            <a:srgbClr val="FFD200">
              <a:alpha val="80000"/>
            </a:srgbClr>
          </a:solidFill>
          <a:ln w="25400" cap="flat" cmpd="sng" algn="ctr">
            <a:noFill/>
            <a:prstDash val="solid"/>
          </a:ln>
          <a:effectLst/>
        </p:spPr>
        <p:txBody>
          <a:bodyPr lIns="71332" tIns="35666" rIns="71332" bIns="35666" anchor="ctr"/>
          <a:lstStyle/>
          <a:p>
            <a:pPr algn="ctr"/>
            <a:endParaRPr lang="pt-PT" sz="2500" kern="0" dirty="0">
              <a:solidFill>
                <a:srgbClr val="808080"/>
              </a:solidFill>
              <a:latin typeface="EYInterstate Light" panose="02000506000000020004" pitchFamily="2" charset="0"/>
            </a:endParaRPr>
          </a:p>
        </p:txBody>
      </p:sp>
      <p:sp>
        <p:nvSpPr>
          <p:cNvPr id="10" name="Título 4"/>
          <p:cNvSpPr>
            <a:spLocks/>
          </p:cNvSpPr>
          <p:nvPr/>
        </p:nvSpPr>
        <p:spPr bwMode="auto">
          <a:xfrm>
            <a:off x="682049" y="3729919"/>
            <a:ext cx="8320174" cy="4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1332" tIns="35666" rIns="71332" bIns="35666"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defRPr/>
            </a:pPr>
            <a:r>
              <a:rPr lang="pt-BR" altLang="pt-PT" sz="2800" b="1" dirty="0">
                <a:latin typeface="EYInterstate" panose="02000503020000020004" pitchFamily="2" charset="0"/>
                <a:cs typeface="Tahoma" panose="020B0604030504040204" pitchFamily="34" charset="0"/>
              </a:rPr>
              <a:t>Visão Geral da </a:t>
            </a:r>
            <a:r>
              <a:rPr lang="pt-BR" altLang="pt-PT" sz="2800" b="1" dirty="0" smtClean="0">
                <a:latin typeface="EYInterstate" panose="02000503020000020004" pitchFamily="2" charset="0"/>
                <a:cs typeface="Tahoma" panose="020B0604030504040204" pitchFamily="34" charset="0"/>
              </a:rPr>
              <a:t>Solução EY </a:t>
            </a:r>
            <a:r>
              <a:rPr lang="pt-BR" altLang="pt-PT" sz="2800" b="1" dirty="0" err="1" smtClean="0">
                <a:latin typeface="EYInterstate" panose="02000503020000020004" pitchFamily="2" charset="0"/>
                <a:cs typeface="Tahoma" panose="020B0604030504040204" pitchFamily="34" charset="0"/>
              </a:rPr>
              <a:t>Lease</a:t>
            </a:r>
            <a:endParaRPr lang="pt-BR" altLang="pt-PT" sz="2800" b="1" dirty="0">
              <a:latin typeface="EYInterstate" panose="02000503020000020004" pitchFamily="2" charset="0"/>
              <a:cs typeface="Tahoma" panose="020B0604030504040204" pitchFamily="34" charset="0"/>
            </a:endParaRPr>
          </a:p>
        </p:txBody>
      </p:sp>
    </p:spTree>
    <p:extLst>
      <p:ext uri="{BB962C8B-B14F-4D97-AF65-F5344CB8AC3E}">
        <p14:creationId xmlns:p14="http://schemas.microsoft.com/office/powerpoint/2010/main" xmlns="" val="7963626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54550"/>
            <a:ext cx="8599049" cy="717000"/>
          </a:xfrm>
        </p:spPr>
        <p:txBody>
          <a:bodyPr/>
          <a:lstStyle/>
          <a:p>
            <a:r>
              <a:rPr lang="pt-BR" sz="2200" dirty="0" smtClean="0">
                <a:solidFill>
                  <a:srgbClr val="000000"/>
                </a:solidFill>
                <a:latin typeface="EYInterstate" panose="02000503020000020004" pitchFamily="2" charset="0"/>
              </a:rPr>
              <a:t>Análise da amostra de contratos e definição da abordage</a:t>
            </a:r>
            <a:r>
              <a:rPr lang="pt-BR" sz="2200" dirty="0">
                <a:solidFill>
                  <a:srgbClr val="000000"/>
                </a:solidFill>
                <a:latin typeface="EYInterstate" panose="02000503020000020004" pitchFamily="2" charset="0"/>
              </a:rPr>
              <a:t>m</a:t>
            </a:r>
          </a:p>
        </p:txBody>
      </p:sp>
      <p:grpSp>
        <p:nvGrpSpPr>
          <p:cNvPr id="51" name="Group 50"/>
          <p:cNvGrpSpPr/>
          <p:nvPr/>
        </p:nvGrpSpPr>
        <p:grpSpPr>
          <a:xfrm>
            <a:off x="736076" y="1121001"/>
            <a:ext cx="7256573" cy="3931311"/>
            <a:chOff x="0" y="1525960"/>
            <a:chExt cx="8788400" cy="4257122"/>
          </a:xfrm>
        </p:grpSpPr>
        <p:sp>
          <p:nvSpPr>
            <p:cNvPr id="52" name="Pentagon 51"/>
            <p:cNvSpPr/>
            <p:nvPr/>
          </p:nvSpPr>
          <p:spPr bwMode="auto">
            <a:xfrm>
              <a:off x="0" y="2070106"/>
              <a:ext cx="4053345" cy="630662"/>
            </a:xfrm>
            <a:prstGeom prst="homePlate">
              <a:avLst/>
            </a:prstGeom>
            <a:noFill/>
            <a:ln w="9525" cap="flat" cmpd="sng" algn="ctr">
              <a:solidFill>
                <a:srgbClr val="646464"/>
              </a:solidFill>
              <a:prstDash val="dash"/>
              <a:round/>
              <a:headEnd type="none" w="med" len="med"/>
              <a:tailEnd type="none" w="med" len="med"/>
            </a:ln>
            <a:effectLst/>
          </p:spPr>
          <p:txBody>
            <a:bodyPr vert="horz" wrap="none" lIns="47183" tIns="47183" rIns="47183" bIns="47183" numCol="1" rtlCol="0" anchor="ctr" anchorCtr="0" compatLnSpc="1">
              <a:prstTxWarp prst="textNoShape">
                <a:avLst/>
              </a:prstTxWarp>
            </a:bodyPr>
            <a:lstStyle/>
            <a:p>
              <a:pPr algn="ctr" defTabSz="678428">
                <a:spcAft>
                  <a:spcPct val="0"/>
                </a:spcAft>
              </a:pPr>
              <a:endParaRPr lang="en-GB" sz="1600" b="1" dirty="0">
                <a:solidFill>
                  <a:srgbClr val="000000"/>
                </a:solidFill>
              </a:endParaRPr>
            </a:p>
          </p:txBody>
        </p:sp>
        <p:sp>
          <p:nvSpPr>
            <p:cNvPr id="53" name="Flowchart: Magnetic Disk 52"/>
            <p:cNvSpPr/>
            <p:nvPr/>
          </p:nvSpPr>
          <p:spPr bwMode="auto">
            <a:xfrm>
              <a:off x="4026535" y="2370492"/>
              <a:ext cx="1109970" cy="760240"/>
            </a:xfrm>
            <a:prstGeom prst="flowChartMagneticDisk">
              <a:avLst/>
            </a:prstGeom>
            <a:solidFill>
              <a:srgbClr val="C0C0C0"/>
            </a:solidFill>
            <a:ln w="9525" cap="flat" cmpd="sng" algn="ctr">
              <a:solidFill>
                <a:schemeClr val="tx2"/>
              </a:solidFill>
              <a:prstDash val="solid"/>
              <a:round/>
              <a:headEnd type="none" w="med" len="med"/>
              <a:tailEnd type="none" w="med" len="med"/>
            </a:ln>
            <a:effectLst/>
          </p:spPr>
          <p:txBody>
            <a:bodyPr vert="horz" wrap="none" lIns="47183" tIns="47183" rIns="47183" bIns="47183" numCol="1" rtlCol="0" anchor="ctr" anchorCtr="0" compatLnSpc="1">
              <a:prstTxWarp prst="textNoShape">
                <a:avLst/>
              </a:prstTxWarp>
            </a:bodyPr>
            <a:lstStyle/>
            <a:p>
              <a:pPr algn="ctr" defTabSz="678428">
                <a:spcAft>
                  <a:spcPct val="0"/>
                </a:spcAft>
              </a:pPr>
              <a:endParaRPr lang="en-GB" sz="700" dirty="0">
                <a:solidFill>
                  <a:srgbClr val="333333"/>
                </a:solidFill>
              </a:endParaRPr>
            </a:p>
          </p:txBody>
        </p:sp>
        <p:sp>
          <p:nvSpPr>
            <p:cNvPr id="54" name="Flowchart: Magnetic Disk 53"/>
            <p:cNvSpPr/>
            <p:nvPr/>
          </p:nvSpPr>
          <p:spPr bwMode="auto">
            <a:xfrm>
              <a:off x="6175185" y="2370492"/>
              <a:ext cx="1109970" cy="760240"/>
            </a:xfrm>
            <a:prstGeom prst="flowChartMagneticDisk">
              <a:avLst/>
            </a:prstGeom>
            <a:solidFill>
              <a:srgbClr val="C0C0C0"/>
            </a:solidFill>
            <a:ln w="9525" cap="flat" cmpd="sng" algn="ctr">
              <a:solidFill>
                <a:schemeClr val="tx2"/>
              </a:solidFill>
              <a:prstDash val="solid"/>
              <a:round/>
              <a:headEnd type="none" w="med" len="med"/>
              <a:tailEnd type="none" w="med" len="med"/>
            </a:ln>
            <a:effectLst/>
          </p:spPr>
          <p:txBody>
            <a:bodyPr vert="horz" wrap="none" lIns="47183" tIns="47183" rIns="47183" bIns="47183" numCol="1" rtlCol="0" anchor="ctr" anchorCtr="0" compatLnSpc="1">
              <a:prstTxWarp prst="textNoShape">
                <a:avLst/>
              </a:prstTxWarp>
            </a:bodyPr>
            <a:lstStyle/>
            <a:p>
              <a:pPr algn="ctr" defTabSz="678428">
                <a:spcAft>
                  <a:spcPct val="0"/>
                </a:spcAft>
              </a:pPr>
              <a:endParaRPr lang="en-GB" sz="800" dirty="0">
                <a:solidFill>
                  <a:srgbClr val="333333"/>
                </a:solidFill>
              </a:endParaRPr>
            </a:p>
          </p:txBody>
        </p:sp>
        <p:sp>
          <p:nvSpPr>
            <p:cNvPr id="55" name="Rectangle 54"/>
            <p:cNvSpPr>
              <a:spLocks/>
            </p:cNvSpPr>
            <p:nvPr/>
          </p:nvSpPr>
          <p:spPr>
            <a:xfrm>
              <a:off x="3384555" y="1525960"/>
              <a:ext cx="830914" cy="133314"/>
            </a:xfrm>
            <a:prstGeom prst="rect">
              <a:avLst/>
            </a:prstGeom>
          </p:spPr>
          <p:txBody>
            <a:bodyPr wrap="none" lIns="0" tIns="0" rIns="0" bIns="0">
              <a:spAutoFit/>
            </a:bodyPr>
            <a:lstStyle/>
            <a:p>
              <a:pPr fontAlgn="base">
                <a:spcBef>
                  <a:spcPct val="0"/>
                </a:spcBef>
                <a:spcAft>
                  <a:spcPct val="0"/>
                </a:spcAft>
              </a:pPr>
              <a:r>
                <a:rPr lang="pt-BR" sz="800" b="1" dirty="0" smtClean="0">
                  <a:solidFill>
                    <a:srgbClr val="808080"/>
                  </a:solidFill>
                  <a:latin typeface="EYInterstate Light"/>
                </a:rPr>
                <a:t>Implementação</a:t>
              </a:r>
              <a:endParaRPr lang="pt-BR" sz="800" b="1" dirty="0">
                <a:solidFill>
                  <a:srgbClr val="FFFFFF"/>
                </a:solidFill>
                <a:latin typeface="EYInterstate Light" panose="02000506000000020004" pitchFamily="2" charset="0"/>
              </a:endParaRPr>
            </a:p>
          </p:txBody>
        </p:sp>
        <p:sp>
          <p:nvSpPr>
            <p:cNvPr id="57" name="Rectangle 56"/>
            <p:cNvSpPr/>
            <p:nvPr/>
          </p:nvSpPr>
          <p:spPr bwMode="auto">
            <a:xfrm>
              <a:off x="359685" y="2190703"/>
              <a:ext cx="2218903" cy="247603"/>
            </a:xfrm>
            <a:prstGeom prst="rect">
              <a:avLst/>
            </a:prstGeom>
            <a:solidFill>
              <a:srgbClr val="646464"/>
            </a:solidFill>
            <a:ln w="9525" cap="flat" cmpd="sng" algn="ctr">
              <a:noFill/>
              <a:prstDash val="solid"/>
              <a:round/>
              <a:headEnd type="none" w="med" len="med"/>
              <a:tailEnd type="none" w="med" len="med"/>
            </a:ln>
            <a:effectLst/>
          </p:spPr>
          <p:txBody>
            <a:bodyPr vert="horz" wrap="none" lIns="53954" tIns="53954" rIns="53954" bIns="53954" numCol="1" rtlCol="0" anchor="ctr" anchorCtr="0" compatLnSpc="1">
              <a:prstTxWarp prst="textNoShape">
                <a:avLst/>
              </a:prstTxWarp>
            </a:bodyPr>
            <a:lstStyle/>
            <a:p>
              <a:pPr algn="ctr" defTabSz="678428">
                <a:spcAft>
                  <a:spcPct val="0"/>
                </a:spcAft>
              </a:pPr>
              <a:r>
                <a:rPr lang="pt-BR" sz="800" dirty="0" smtClean="0">
                  <a:solidFill>
                    <a:srgbClr val="FFFFFF"/>
                  </a:solidFill>
                  <a:latin typeface="EYInterstate Light" panose="02000506000000020004" pitchFamily="2" charset="0"/>
                </a:rPr>
                <a:t>Coleta de dados</a:t>
              </a:r>
              <a:endParaRPr lang="pt-BR" sz="800" dirty="0">
                <a:solidFill>
                  <a:srgbClr val="FFFFFF"/>
                </a:solidFill>
                <a:latin typeface="EYInterstate Light" panose="02000506000000020004" pitchFamily="2" charset="0"/>
              </a:endParaRPr>
            </a:p>
          </p:txBody>
        </p:sp>
        <p:sp>
          <p:nvSpPr>
            <p:cNvPr id="58" name="Rectangle 57"/>
            <p:cNvSpPr/>
            <p:nvPr/>
          </p:nvSpPr>
          <p:spPr bwMode="auto">
            <a:xfrm>
              <a:off x="563893" y="2392368"/>
              <a:ext cx="2218903" cy="247603"/>
            </a:xfrm>
            <a:prstGeom prst="rect">
              <a:avLst/>
            </a:prstGeom>
            <a:solidFill>
              <a:srgbClr val="808080"/>
            </a:solidFill>
            <a:ln w="9525" cap="flat" cmpd="sng" algn="ctr">
              <a:noFill/>
              <a:prstDash val="solid"/>
              <a:round/>
              <a:headEnd type="none" w="med" len="med"/>
              <a:tailEnd type="none" w="med" len="med"/>
            </a:ln>
            <a:effectLst/>
          </p:spPr>
          <p:txBody>
            <a:bodyPr vert="horz" wrap="none" lIns="53954" tIns="53954" rIns="53954" bIns="53954" numCol="1" rtlCol="0" anchor="ctr" anchorCtr="0" compatLnSpc="1">
              <a:prstTxWarp prst="textNoShape">
                <a:avLst/>
              </a:prstTxWarp>
            </a:bodyPr>
            <a:lstStyle/>
            <a:p>
              <a:pPr algn="ctr" defTabSz="678428">
                <a:spcAft>
                  <a:spcPct val="0"/>
                </a:spcAft>
              </a:pPr>
              <a:r>
                <a:rPr lang="pt-BR" sz="800" dirty="0" smtClean="0">
                  <a:solidFill>
                    <a:srgbClr val="FFFFFF"/>
                  </a:solidFill>
                  <a:latin typeface="EYInterstate Light" panose="02000506000000020004" pitchFamily="2" charset="0"/>
                </a:rPr>
                <a:t>Análise de dados/ Processamento </a:t>
              </a:r>
              <a:endParaRPr lang="pt-BR" sz="800" dirty="0">
                <a:solidFill>
                  <a:srgbClr val="FFFFFF"/>
                </a:solidFill>
                <a:latin typeface="EYInterstate Light" panose="02000506000000020004" pitchFamily="2" charset="0"/>
              </a:endParaRPr>
            </a:p>
          </p:txBody>
        </p:sp>
        <p:sp>
          <p:nvSpPr>
            <p:cNvPr id="59" name="Rectangle 58"/>
            <p:cNvSpPr/>
            <p:nvPr/>
          </p:nvSpPr>
          <p:spPr bwMode="auto">
            <a:xfrm>
              <a:off x="828101" y="2841636"/>
              <a:ext cx="2218903" cy="247603"/>
            </a:xfrm>
            <a:prstGeom prst="rect">
              <a:avLst/>
            </a:prstGeom>
            <a:solidFill>
              <a:srgbClr val="999999"/>
            </a:solidFill>
            <a:ln w="9525" cap="flat" cmpd="sng" algn="ctr">
              <a:noFill/>
              <a:prstDash val="solid"/>
              <a:round/>
              <a:headEnd type="none" w="med" len="med"/>
              <a:tailEnd type="none" w="med" len="med"/>
            </a:ln>
            <a:effectLst/>
          </p:spPr>
          <p:txBody>
            <a:bodyPr vert="horz" wrap="none" lIns="53954" tIns="53954" rIns="53954" bIns="53954" numCol="1" rtlCol="0" anchor="ctr" anchorCtr="0" compatLnSpc="1">
              <a:prstTxWarp prst="textNoShape">
                <a:avLst/>
              </a:prstTxWarp>
            </a:bodyPr>
            <a:lstStyle/>
            <a:p>
              <a:pPr algn="ctr" defTabSz="678428">
                <a:spcAft>
                  <a:spcPct val="0"/>
                </a:spcAft>
              </a:pPr>
              <a:r>
                <a:rPr lang="pt-BR" sz="800" dirty="0" smtClean="0">
                  <a:solidFill>
                    <a:srgbClr val="FFFFFF"/>
                  </a:solidFill>
                  <a:latin typeface="EYInterstate Light" panose="02000506000000020004" pitchFamily="2" charset="0"/>
                </a:rPr>
                <a:t>Implementação</a:t>
              </a:r>
              <a:endParaRPr lang="pt-BR" sz="800" dirty="0">
                <a:solidFill>
                  <a:srgbClr val="FFFFFF"/>
                </a:solidFill>
                <a:latin typeface="EYInterstate Light" panose="02000506000000020004" pitchFamily="2" charset="0"/>
              </a:endParaRPr>
            </a:p>
          </p:txBody>
        </p:sp>
        <p:sp>
          <p:nvSpPr>
            <p:cNvPr id="60" name="Rectangle 59"/>
            <p:cNvSpPr/>
            <p:nvPr/>
          </p:nvSpPr>
          <p:spPr bwMode="auto">
            <a:xfrm>
              <a:off x="1053177" y="3081883"/>
              <a:ext cx="2218903" cy="247603"/>
            </a:xfrm>
            <a:prstGeom prst="rect">
              <a:avLst/>
            </a:prstGeom>
            <a:solidFill>
              <a:srgbClr val="C0C0C0"/>
            </a:solidFill>
            <a:ln w="9525" cap="flat" cmpd="sng" algn="ctr">
              <a:noFill/>
              <a:prstDash val="solid"/>
              <a:round/>
              <a:headEnd type="none" w="med" len="med"/>
              <a:tailEnd type="none" w="med" len="med"/>
            </a:ln>
            <a:effectLst/>
          </p:spPr>
          <p:txBody>
            <a:bodyPr vert="horz" wrap="none" lIns="53954" tIns="53954" rIns="53954" bIns="53954" numCol="1" rtlCol="0" anchor="ctr" anchorCtr="0" compatLnSpc="1">
              <a:prstTxWarp prst="textNoShape">
                <a:avLst/>
              </a:prstTxWarp>
            </a:bodyPr>
            <a:lstStyle/>
            <a:p>
              <a:pPr algn="ctr" defTabSz="678428">
                <a:spcAft>
                  <a:spcPct val="0"/>
                </a:spcAft>
              </a:pPr>
              <a:r>
                <a:rPr lang="en-GB" sz="800" dirty="0" smtClean="0">
                  <a:solidFill>
                    <a:srgbClr val="FFFFFF"/>
                  </a:solidFill>
                  <a:latin typeface="EYInterstate Light" panose="02000506000000020004" pitchFamily="2" charset="0"/>
                </a:rPr>
                <a:t>Go-Live </a:t>
              </a:r>
              <a:endParaRPr lang="en-GB" sz="800" dirty="0">
                <a:solidFill>
                  <a:srgbClr val="FFFFFF"/>
                </a:solidFill>
                <a:latin typeface="EYInterstate Light" panose="02000506000000020004" pitchFamily="2" charset="0"/>
              </a:endParaRPr>
            </a:p>
          </p:txBody>
        </p:sp>
        <p:sp>
          <p:nvSpPr>
            <p:cNvPr id="61" name="Rectangle 60"/>
            <p:cNvSpPr/>
            <p:nvPr/>
          </p:nvSpPr>
          <p:spPr bwMode="auto">
            <a:xfrm>
              <a:off x="1256442" y="3298355"/>
              <a:ext cx="2218903" cy="247603"/>
            </a:xfrm>
            <a:prstGeom prst="rect">
              <a:avLst/>
            </a:prstGeom>
            <a:solidFill>
              <a:srgbClr val="F0F0F0"/>
            </a:solidFill>
            <a:ln w="9525" cap="flat" cmpd="sng" algn="ctr">
              <a:noFill/>
              <a:prstDash val="solid"/>
              <a:round/>
              <a:headEnd type="none" w="med" len="med"/>
              <a:tailEnd type="none" w="med" len="med"/>
            </a:ln>
            <a:effectLst/>
          </p:spPr>
          <p:txBody>
            <a:bodyPr vert="horz" wrap="none" lIns="53954" tIns="53954" rIns="53954" bIns="53954" numCol="1" rtlCol="0" anchor="ctr" anchorCtr="0" compatLnSpc="1">
              <a:prstTxWarp prst="textNoShape">
                <a:avLst/>
              </a:prstTxWarp>
            </a:bodyPr>
            <a:lstStyle/>
            <a:p>
              <a:pPr algn="ctr" defTabSz="678428">
                <a:spcAft>
                  <a:spcPct val="0"/>
                </a:spcAft>
              </a:pPr>
              <a:r>
                <a:rPr lang="pt-BR" sz="800" dirty="0" smtClean="0">
                  <a:solidFill>
                    <a:srgbClr val="646464"/>
                  </a:solidFill>
                  <a:latin typeface="EYInterstate Light" panose="02000506000000020004" pitchFamily="2" charset="0"/>
                </a:rPr>
                <a:t>Suporte </a:t>
              </a:r>
              <a:r>
                <a:rPr lang="pt-BR" sz="800" dirty="0">
                  <a:solidFill>
                    <a:srgbClr val="646464"/>
                  </a:solidFill>
                  <a:latin typeface="EYInterstate Light" panose="02000506000000020004" pitchFamily="2" charset="0"/>
                </a:rPr>
                <a:t>contínuo</a:t>
              </a:r>
            </a:p>
          </p:txBody>
        </p:sp>
        <p:sp>
          <p:nvSpPr>
            <p:cNvPr id="62" name="Rectangle 61"/>
            <p:cNvSpPr/>
            <p:nvPr/>
          </p:nvSpPr>
          <p:spPr>
            <a:xfrm>
              <a:off x="4091329" y="2685547"/>
              <a:ext cx="961348" cy="353989"/>
            </a:xfrm>
            <a:prstGeom prst="rect">
              <a:avLst/>
            </a:prstGeom>
          </p:spPr>
          <p:txBody>
            <a:bodyPr wrap="square" lIns="79895" tIns="39948" rIns="79895" bIns="39948">
              <a:spAutoFit/>
            </a:bodyPr>
            <a:lstStyle/>
            <a:p>
              <a:pPr algn="ctr" defTabSz="678428">
                <a:spcAft>
                  <a:spcPct val="0"/>
                </a:spcAft>
              </a:pPr>
              <a:r>
                <a:rPr lang="en-GB" sz="800" dirty="0" err="1" smtClean="0">
                  <a:solidFill>
                    <a:srgbClr val="646464"/>
                  </a:solidFill>
                  <a:latin typeface="EYInterstate Light" panose="02000506000000020004" pitchFamily="2" charset="0"/>
                </a:rPr>
                <a:t>Ferramenta</a:t>
              </a:r>
              <a:endParaRPr lang="en-GB" sz="800" dirty="0" smtClean="0">
                <a:solidFill>
                  <a:srgbClr val="646464"/>
                </a:solidFill>
                <a:latin typeface="EYInterstate Light" panose="02000506000000020004" pitchFamily="2" charset="0"/>
              </a:endParaRPr>
            </a:p>
            <a:p>
              <a:pPr algn="ctr" defTabSz="678428">
                <a:spcAft>
                  <a:spcPct val="0"/>
                </a:spcAft>
              </a:pPr>
              <a:r>
                <a:rPr lang="en-GB" sz="800" dirty="0" smtClean="0">
                  <a:solidFill>
                    <a:srgbClr val="646464"/>
                  </a:solidFill>
                  <a:latin typeface="EYInterstate Light" panose="02000506000000020004" pitchFamily="2" charset="0"/>
                </a:rPr>
                <a:t>Leasing</a:t>
              </a:r>
              <a:endParaRPr lang="en-GB" sz="800" dirty="0">
                <a:solidFill>
                  <a:srgbClr val="646464"/>
                </a:solidFill>
                <a:latin typeface="EYInterstate Light" panose="02000506000000020004" pitchFamily="2" charset="0"/>
              </a:endParaRPr>
            </a:p>
          </p:txBody>
        </p:sp>
        <p:sp>
          <p:nvSpPr>
            <p:cNvPr id="63" name="Rectangle 62"/>
            <p:cNvSpPr/>
            <p:nvPr/>
          </p:nvSpPr>
          <p:spPr>
            <a:xfrm>
              <a:off x="6183841" y="2685547"/>
              <a:ext cx="1109970" cy="487303"/>
            </a:xfrm>
            <a:prstGeom prst="rect">
              <a:avLst/>
            </a:prstGeom>
          </p:spPr>
          <p:txBody>
            <a:bodyPr wrap="square" lIns="79895" tIns="39948" rIns="79895" bIns="39948">
              <a:spAutoFit/>
            </a:bodyPr>
            <a:lstStyle/>
            <a:p>
              <a:pPr algn="ctr" defTabSz="678428">
                <a:spcAft>
                  <a:spcPct val="0"/>
                </a:spcAft>
              </a:pPr>
              <a:r>
                <a:rPr lang="en-GB" sz="800" dirty="0" err="1" smtClean="0">
                  <a:solidFill>
                    <a:srgbClr val="646464"/>
                  </a:solidFill>
                  <a:latin typeface="EYInterstate Light" panose="02000506000000020004" pitchFamily="2" charset="0"/>
                </a:rPr>
                <a:t>Solução</a:t>
              </a:r>
              <a:r>
                <a:rPr lang="en-GB" sz="800" dirty="0" smtClean="0">
                  <a:solidFill>
                    <a:srgbClr val="646464"/>
                  </a:solidFill>
                  <a:latin typeface="EYInterstate Light" panose="02000506000000020004" pitchFamily="2" charset="0"/>
                </a:rPr>
                <a:t> Final IT /</a:t>
              </a:r>
            </a:p>
            <a:p>
              <a:pPr algn="ctr" defTabSz="678428">
                <a:spcAft>
                  <a:spcPct val="0"/>
                </a:spcAft>
              </a:pPr>
              <a:r>
                <a:rPr lang="en-GB" sz="800" dirty="0" smtClean="0">
                  <a:solidFill>
                    <a:srgbClr val="646464"/>
                  </a:solidFill>
                  <a:latin typeface="EYInterstate Light" panose="02000506000000020004" pitchFamily="2" charset="0"/>
                </a:rPr>
                <a:t>Lease Engine</a:t>
              </a:r>
              <a:endParaRPr lang="en-GB" sz="800" dirty="0">
                <a:solidFill>
                  <a:srgbClr val="646464"/>
                </a:solidFill>
                <a:latin typeface="EYInterstate Light" panose="02000506000000020004" pitchFamily="2" charset="0"/>
              </a:endParaRPr>
            </a:p>
          </p:txBody>
        </p:sp>
        <p:cxnSp>
          <p:nvCxnSpPr>
            <p:cNvPr id="64" name="Straight Arrow Connector 63"/>
            <p:cNvCxnSpPr>
              <a:stCxn id="53" idx="4"/>
              <a:endCxn id="54" idx="2"/>
            </p:cNvCxnSpPr>
            <p:nvPr/>
          </p:nvCxnSpPr>
          <p:spPr>
            <a:xfrm>
              <a:off x="5136505" y="2750612"/>
              <a:ext cx="1038680" cy="0"/>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6175185" y="3296412"/>
              <a:ext cx="2613215" cy="874578"/>
            </a:xfrm>
            <a:prstGeom prst="rect">
              <a:avLst/>
            </a:prstGeom>
            <a:solidFill>
              <a:srgbClr val="F0F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3594" tIns="53594" rIns="53594" bIns="53594" numCol="1" spcCol="0" rtlCol="0" fromWordArt="0" anchor="b" anchorCtr="0" forceAA="0" compatLnSpc="1">
              <a:prstTxWarp prst="textNoShape">
                <a:avLst/>
              </a:prstTxWarp>
              <a:noAutofit/>
            </a:bodyPr>
            <a:lstStyle/>
            <a:p>
              <a:r>
                <a:rPr lang="pt-BR" sz="800" dirty="0" smtClean="0">
                  <a:solidFill>
                    <a:srgbClr val="000000"/>
                  </a:solidFill>
                  <a:latin typeface="EYInterstate Light" pitchFamily="2" charset="0"/>
                </a:rPr>
                <a:t>Ferramenta </a:t>
              </a:r>
              <a:r>
                <a:rPr lang="pt-BR" sz="800" dirty="0">
                  <a:solidFill>
                    <a:srgbClr val="000000"/>
                  </a:solidFill>
                  <a:latin typeface="EYInterstate Light" pitchFamily="2" charset="0"/>
                </a:rPr>
                <a:t>leasing:</a:t>
              </a:r>
            </a:p>
            <a:p>
              <a:pPr marL="117127" indent="-117127">
                <a:buClr>
                  <a:srgbClr val="FFE600"/>
                </a:buClr>
                <a:buSzPct val="70000"/>
                <a:buFont typeface="Arial" panose="020B0604020202020204" pitchFamily="34" charset="0"/>
                <a:buChar char="►"/>
              </a:pPr>
              <a:r>
                <a:rPr lang="pt-BR" sz="800" dirty="0">
                  <a:solidFill>
                    <a:srgbClr val="000000"/>
                  </a:solidFill>
                  <a:latin typeface="EYInterstate Light" pitchFamily="2" charset="0"/>
                </a:rPr>
                <a:t>Fonte de dados para solução de software</a:t>
              </a:r>
            </a:p>
            <a:p>
              <a:pPr marL="117127" indent="-117127">
                <a:buClr>
                  <a:srgbClr val="FFE600"/>
                </a:buClr>
                <a:buSzPct val="70000"/>
                <a:buFont typeface="Arial" panose="020B0604020202020204" pitchFamily="34" charset="0"/>
                <a:buChar char="►"/>
              </a:pPr>
              <a:r>
                <a:rPr lang="pt-BR" sz="800" dirty="0" smtClean="0">
                  <a:solidFill>
                    <a:srgbClr val="000000"/>
                  </a:solidFill>
                  <a:latin typeface="EYInterstate Light" pitchFamily="2" charset="0"/>
                </a:rPr>
                <a:t>Ferramenta de simulação e análise contábil</a:t>
              </a:r>
              <a:r>
                <a:rPr lang="pt-BR" sz="800" dirty="0">
                  <a:solidFill>
                    <a:srgbClr val="000000"/>
                  </a:solidFill>
                  <a:latin typeface="EYInterstate Light" pitchFamily="2" charset="0"/>
                </a:rPr>
                <a:t>, </a:t>
              </a:r>
              <a:r>
                <a:rPr lang="pt-BR" sz="800" dirty="0" smtClean="0">
                  <a:solidFill>
                    <a:srgbClr val="000000"/>
                  </a:solidFill>
                  <a:latin typeface="EYInterstate Light" pitchFamily="2" charset="0"/>
                </a:rPr>
                <a:t>controle </a:t>
              </a:r>
              <a:r>
                <a:rPr lang="pt-BR" sz="800" dirty="0">
                  <a:solidFill>
                    <a:srgbClr val="000000"/>
                  </a:solidFill>
                  <a:latin typeface="EYInterstate Light" pitchFamily="2" charset="0"/>
                </a:rPr>
                <a:t>e </a:t>
              </a:r>
              <a:r>
                <a:rPr lang="pt-BR" sz="800" dirty="0" smtClean="0">
                  <a:solidFill>
                    <a:srgbClr val="000000"/>
                  </a:solidFill>
                  <a:latin typeface="EYInterstate Light" pitchFamily="2" charset="0"/>
                </a:rPr>
                <a:t>aquisições</a:t>
              </a:r>
              <a:endParaRPr lang="pt-BR" sz="800" dirty="0">
                <a:solidFill>
                  <a:srgbClr val="000000"/>
                </a:solidFill>
                <a:latin typeface="EYInterstate Light" pitchFamily="2" charset="0"/>
              </a:endParaRPr>
            </a:p>
          </p:txBody>
        </p:sp>
        <p:cxnSp>
          <p:nvCxnSpPr>
            <p:cNvPr id="66" name="Elbow Connector 65"/>
            <p:cNvCxnSpPr>
              <a:stCxn id="53" idx="4"/>
              <a:endCxn id="65" idx="1"/>
            </p:cNvCxnSpPr>
            <p:nvPr/>
          </p:nvCxnSpPr>
          <p:spPr>
            <a:xfrm>
              <a:off x="5136505" y="2750612"/>
              <a:ext cx="1038680" cy="983088"/>
            </a:xfrm>
            <a:prstGeom prst="bentConnector3">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242041" y="3745975"/>
              <a:ext cx="3661409" cy="2037107"/>
              <a:chOff x="181600" y="3565408"/>
              <a:chExt cx="4482878" cy="2191340"/>
            </a:xfrm>
          </p:grpSpPr>
          <p:sp>
            <p:nvSpPr>
              <p:cNvPr id="69" name="Rechteck 53"/>
              <p:cNvSpPr/>
              <p:nvPr>
                <p:custDataLst>
                  <p:tags r:id="rId5"/>
                </p:custDataLst>
              </p:nvPr>
            </p:nvSpPr>
            <p:spPr bwMode="gray">
              <a:xfrm>
                <a:off x="181600" y="3565408"/>
                <a:ext cx="4482877" cy="268315"/>
              </a:xfrm>
              <a:prstGeom prst="rect">
                <a:avLst/>
              </a:prstGeom>
              <a:solidFill>
                <a:schemeClr val="accent2"/>
              </a:solidFill>
              <a:ln w="9525" cap="flat" cmpd="sng">
                <a:solidFill>
                  <a:srgbClr val="F0F0F0"/>
                </a:solidFill>
                <a:prstDash val="solid"/>
                <a:round/>
                <a:headEnd/>
                <a:tailEnd/>
              </a:ln>
              <a:effectLst/>
            </p:spPr>
            <p:txBody>
              <a:bodyPr wrap="square" lIns="84300" tIns="43843" rIns="84300" bIns="43843" anchor="ctr" anchorCtr="0"/>
              <a:lstStyle/>
              <a:p>
                <a:pPr marL="0" lvl="1" defTabSz="710499">
                  <a:spcAft>
                    <a:spcPct val="0"/>
                  </a:spcAft>
                </a:pPr>
                <a:r>
                  <a:rPr lang="pt-BR" sz="900" b="1" dirty="0" smtClean="0">
                    <a:solidFill>
                      <a:srgbClr val="646464"/>
                    </a:solidFill>
                    <a:latin typeface="EYInterstate Light" panose="02000506000000020004" pitchFamily="2" charset="0"/>
                  </a:rPr>
                  <a:t>Fases</a:t>
                </a:r>
                <a:r>
                  <a:rPr lang="en-GB" sz="900" b="1" dirty="0" smtClean="0">
                    <a:solidFill>
                      <a:srgbClr val="646464"/>
                    </a:solidFill>
                    <a:latin typeface="EYInterstate Light" panose="02000506000000020004" pitchFamily="2" charset="0"/>
                  </a:rPr>
                  <a:t> </a:t>
                </a:r>
                <a:endParaRPr lang="en-GB" sz="900" b="1" dirty="0">
                  <a:solidFill>
                    <a:srgbClr val="646464"/>
                  </a:solidFill>
                  <a:latin typeface="EYInterstate Light" panose="02000506000000020004" pitchFamily="2" charset="0"/>
                </a:endParaRPr>
              </a:p>
            </p:txBody>
          </p:sp>
          <p:sp>
            <p:nvSpPr>
              <p:cNvPr id="70" name="Rechteck 54"/>
              <p:cNvSpPr/>
              <p:nvPr>
                <p:custDataLst>
                  <p:tags r:id="rId6"/>
                </p:custDataLst>
              </p:nvPr>
            </p:nvSpPr>
            <p:spPr bwMode="gray">
              <a:xfrm>
                <a:off x="181600" y="3882686"/>
                <a:ext cx="4482878" cy="344658"/>
              </a:xfrm>
              <a:prstGeom prst="rect">
                <a:avLst/>
              </a:prstGeom>
              <a:solidFill>
                <a:srgbClr val="00A3AE"/>
              </a:solidFill>
              <a:ln w="9525" cap="flat" cmpd="sng">
                <a:solidFill>
                  <a:srgbClr val="F0F0F0"/>
                </a:solidFill>
                <a:prstDash val="solid"/>
                <a:round/>
                <a:headEnd/>
                <a:tailEnd/>
              </a:ln>
              <a:effectLst/>
            </p:spPr>
            <p:txBody>
              <a:bodyPr wrap="square" lIns="84300" tIns="43843" rIns="84300" bIns="43843" anchor="ctr" anchorCtr="0"/>
              <a:lstStyle/>
              <a:p>
                <a:pPr marL="194259" lvl="1" indent="-194259" defTabSz="678428">
                  <a:spcAft>
                    <a:spcPct val="0"/>
                  </a:spcAft>
                  <a:buSzPct val="70000"/>
                  <a:buFont typeface="Arial" panose="020B0604020202020204" pitchFamily="34" charset="0"/>
                  <a:buChar char="►"/>
                </a:pPr>
                <a:r>
                  <a:rPr lang="pt-BR" sz="800" dirty="0" smtClean="0">
                    <a:solidFill>
                      <a:srgbClr val="FFFFFF"/>
                    </a:solidFill>
                    <a:latin typeface="EYInterstate Light" panose="02000506000000020004" pitchFamily="2" charset="0"/>
                  </a:rPr>
                  <a:t>Gerenciamento e análise de dados</a:t>
                </a:r>
                <a:endParaRPr lang="pt-BR" sz="800" dirty="0">
                  <a:solidFill>
                    <a:srgbClr val="FFFFFF"/>
                  </a:solidFill>
                  <a:latin typeface="EYInterstate Light" panose="02000506000000020004" pitchFamily="2" charset="0"/>
                </a:endParaRPr>
              </a:p>
            </p:txBody>
          </p:sp>
          <p:sp>
            <p:nvSpPr>
              <p:cNvPr id="71" name="Rechteck 55"/>
              <p:cNvSpPr/>
              <p:nvPr>
                <p:custDataLst>
                  <p:tags r:id="rId7"/>
                </p:custDataLst>
              </p:nvPr>
            </p:nvSpPr>
            <p:spPr bwMode="gray">
              <a:xfrm>
                <a:off x="181600" y="4273806"/>
                <a:ext cx="4482878" cy="344658"/>
              </a:xfrm>
              <a:prstGeom prst="rect">
                <a:avLst/>
              </a:prstGeom>
              <a:solidFill>
                <a:srgbClr val="FFC000"/>
              </a:solidFill>
              <a:ln w="9525" cap="flat" cmpd="sng">
                <a:solidFill>
                  <a:srgbClr val="F0F0F0"/>
                </a:solidFill>
                <a:prstDash val="solid"/>
                <a:round/>
                <a:headEnd/>
                <a:tailEnd/>
              </a:ln>
              <a:effectLst/>
            </p:spPr>
            <p:txBody>
              <a:bodyPr wrap="square" lIns="84300" tIns="43843" rIns="84300" bIns="43843" anchor="ctr" anchorCtr="0"/>
              <a:lstStyle/>
              <a:p>
                <a:pPr marL="194259" lvl="1" indent="-194259" defTabSz="678428">
                  <a:spcAft>
                    <a:spcPct val="0"/>
                  </a:spcAft>
                  <a:buSzPct val="70000"/>
                  <a:buFont typeface="Arial" panose="020B0604020202020204" pitchFamily="34" charset="0"/>
                  <a:buChar char="►"/>
                </a:pPr>
                <a:r>
                  <a:rPr lang="pt-BR" sz="800" dirty="0" smtClean="0">
                    <a:solidFill>
                      <a:srgbClr val="FFFFFF"/>
                    </a:solidFill>
                    <a:latin typeface="EYInterstate Light" panose="02000506000000020004" pitchFamily="2" charset="0"/>
                  </a:rPr>
                  <a:t>Processo de fechamento contábil e demonstrações financeiras</a:t>
                </a:r>
                <a:endParaRPr lang="pt-BR" sz="800" dirty="0">
                  <a:solidFill>
                    <a:srgbClr val="FFFFFF"/>
                  </a:solidFill>
                  <a:latin typeface="EYInterstate Light" panose="02000506000000020004" pitchFamily="2" charset="0"/>
                </a:endParaRPr>
              </a:p>
            </p:txBody>
          </p:sp>
          <p:sp>
            <p:nvSpPr>
              <p:cNvPr id="72" name="Rechteck 56"/>
              <p:cNvSpPr/>
              <p:nvPr>
                <p:custDataLst>
                  <p:tags r:id="rId8"/>
                </p:custDataLst>
              </p:nvPr>
            </p:nvSpPr>
            <p:spPr bwMode="gray">
              <a:xfrm>
                <a:off x="181600" y="4654436"/>
                <a:ext cx="4482878" cy="344658"/>
              </a:xfrm>
              <a:prstGeom prst="rect">
                <a:avLst/>
              </a:prstGeom>
              <a:solidFill>
                <a:srgbClr val="2C973E"/>
              </a:solidFill>
              <a:ln w="9525" cap="flat" cmpd="sng">
                <a:solidFill>
                  <a:srgbClr val="F0F0F0"/>
                </a:solidFill>
                <a:prstDash val="solid"/>
                <a:round/>
                <a:headEnd/>
                <a:tailEnd/>
              </a:ln>
              <a:effectLst/>
            </p:spPr>
            <p:txBody>
              <a:bodyPr wrap="square" lIns="84300" tIns="43843" rIns="84300" bIns="43843" anchor="ctr" anchorCtr="0"/>
              <a:lstStyle/>
              <a:p>
                <a:pPr marL="194259" lvl="1" indent="-194259" defTabSz="678428">
                  <a:spcAft>
                    <a:spcPct val="0"/>
                  </a:spcAft>
                  <a:buSzPct val="70000"/>
                  <a:buFont typeface="Arial" panose="020B0604020202020204" pitchFamily="34" charset="0"/>
                  <a:buChar char="►"/>
                </a:pPr>
                <a:r>
                  <a:rPr lang="pt-BR" sz="800" dirty="0" smtClean="0">
                    <a:solidFill>
                      <a:srgbClr val="FFFFFF"/>
                    </a:solidFill>
                    <a:latin typeface="EYInterstate Light" panose="02000506000000020004" pitchFamily="2" charset="0"/>
                  </a:rPr>
                  <a:t>Sistemas de processos e controles internos</a:t>
                </a:r>
                <a:endParaRPr lang="pt-BR" sz="800" dirty="0">
                  <a:solidFill>
                    <a:srgbClr val="FFFFFF"/>
                  </a:solidFill>
                  <a:latin typeface="EYInterstate Light" panose="02000506000000020004" pitchFamily="2" charset="0"/>
                </a:endParaRPr>
              </a:p>
            </p:txBody>
          </p:sp>
          <p:sp>
            <p:nvSpPr>
              <p:cNvPr id="73" name="Rechteck 56"/>
              <p:cNvSpPr/>
              <p:nvPr>
                <p:custDataLst>
                  <p:tags r:id="rId9"/>
                </p:custDataLst>
              </p:nvPr>
            </p:nvSpPr>
            <p:spPr bwMode="gray">
              <a:xfrm>
                <a:off x="181601" y="5415406"/>
                <a:ext cx="4482877" cy="341342"/>
              </a:xfrm>
              <a:prstGeom prst="rect">
                <a:avLst/>
              </a:prstGeom>
              <a:solidFill>
                <a:schemeClr val="accent1"/>
              </a:solidFill>
              <a:ln w="9525" cap="flat" cmpd="sng">
                <a:solidFill>
                  <a:srgbClr val="F0F0F0"/>
                </a:solidFill>
                <a:prstDash val="solid"/>
                <a:round/>
                <a:headEnd/>
                <a:tailEnd/>
              </a:ln>
              <a:effectLst/>
            </p:spPr>
            <p:txBody>
              <a:bodyPr wrap="square" lIns="84300" tIns="43843" rIns="84300" bIns="43843" anchor="ctr" anchorCtr="0"/>
              <a:lstStyle/>
              <a:p>
                <a:pPr marL="194259" lvl="1" indent="-194259" defTabSz="678428">
                  <a:spcAft>
                    <a:spcPct val="0"/>
                  </a:spcAft>
                  <a:buSzPct val="70000"/>
                  <a:buFont typeface="Arial" panose="020B0604020202020204" pitchFamily="34" charset="0"/>
                  <a:buChar char="►"/>
                </a:pPr>
                <a:r>
                  <a:rPr lang="pt-BR" sz="800" dirty="0" smtClean="0">
                    <a:solidFill>
                      <a:srgbClr val="FFFFFF"/>
                    </a:solidFill>
                    <a:latin typeface="EYInterstate Light" panose="02000506000000020004" pitchFamily="2" charset="0"/>
                  </a:rPr>
                  <a:t>Gerenciamento do projeto</a:t>
                </a:r>
                <a:endParaRPr lang="pt-BR" sz="800" dirty="0">
                  <a:solidFill>
                    <a:srgbClr val="FFFFFF"/>
                  </a:solidFill>
                  <a:latin typeface="EYInterstate Light" panose="02000506000000020004" pitchFamily="2" charset="0"/>
                </a:endParaRPr>
              </a:p>
            </p:txBody>
          </p:sp>
        </p:grpSp>
        <p:sp>
          <p:nvSpPr>
            <p:cNvPr id="68" name="Rechteck 54"/>
            <p:cNvSpPr>
              <a:spLocks/>
            </p:cNvSpPr>
            <p:nvPr>
              <p:custDataLst>
                <p:tags r:id="rId4"/>
              </p:custDataLst>
            </p:nvPr>
          </p:nvSpPr>
          <p:spPr bwMode="gray">
            <a:xfrm>
              <a:off x="247891" y="5115938"/>
              <a:ext cx="3655560" cy="320056"/>
            </a:xfrm>
            <a:prstGeom prst="rect">
              <a:avLst/>
            </a:prstGeom>
            <a:solidFill>
              <a:srgbClr val="C893C7"/>
            </a:solidFill>
            <a:ln w="9525" cap="flat" cmpd="sng">
              <a:solidFill>
                <a:srgbClr val="F0F0F0"/>
              </a:solidFill>
              <a:prstDash val="solid"/>
              <a:round/>
              <a:headEnd/>
              <a:tailEnd/>
            </a:ln>
            <a:effectLst/>
          </p:spPr>
          <p:txBody>
            <a:bodyPr wrap="square" lIns="84300" tIns="43843" rIns="84300" bIns="43843" anchor="ctr" anchorCtr="0"/>
            <a:lstStyle/>
            <a:p>
              <a:pPr marL="194259" lvl="1" indent="-194259" defTabSz="678428">
                <a:spcAft>
                  <a:spcPct val="0"/>
                </a:spcAft>
                <a:buSzPct val="70000"/>
                <a:buFont typeface="Arial" panose="020B0604020202020204" pitchFamily="34" charset="0"/>
                <a:buChar char="►"/>
              </a:pPr>
              <a:r>
                <a:rPr lang="pt-BR" sz="800" dirty="0" smtClean="0">
                  <a:solidFill>
                    <a:srgbClr val="FFFFFF"/>
                  </a:solidFill>
                  <a:latin typeface="EYInterstate Light" panose="02000506000000020004" pitchFamily="2" charset="0"/>
                </a:rPr>
                <a:t>Uso do EY </a:t>
              </a:r>
              <a:r>
                <a:rPr lang="pt-BR" sz="800" dirty="0" err="1" smtClean="0">
                  <a:solidFill>
                    <a:srgbClr val="FFFFFF"/>
                  </a:solidFill>
                  <a:latin typeface="EYInterstate Light" panose="02000506000000020004" pitchFamily="2" charset="0"/>
                </a:rPr>
                <a:t>Lease</a:t>
              </a:r>
              <a:r>
                <a:rPr lang="pt-BR" sz="800" dirty="0" smtClean="0">
                  <a:solidFill>
                    <a:srgbClr val="FFFFFF"/>
                  </a:solidFill>
                  <a:latin typeface="EYInterstate Light" panose="02000506000000020004" pitchFamily="2" charset="0"/>
                </a:rPr>
                <a:t> </a:t>
              </a:r>
              <a:r>
                <a:rPr lang="pt-BR" sz="800" dirty="0" err="1" smtClean="0">
                  <a:solidFill>
                    <a:srgbClr val="FFFFFF"/>
                  </a:solidFill>
                  <a:latin typeface="EYInterstate Light" panose="02000506000000020004" pitchFamily="2" charset="0"/>
                </a:rPr>
                <a:t>Enabler</a:t>
              </a:r>
              <a:endParaRPr lang="pt-BR" sz="800" dirty="0">
                <a:solidFill>
                  <a:srgbClr val="FFFFFF"/>
                </a:solidFill>
                <a:latin typeface="EYInterstate Light" panose="02000506000000020004" pitchFamily="2" charset="0"/>
              </a:endParaRPr>
            </a:p>
          </p:txBody>
        </p:sp>
      </p:grpSp>
      <p:sp>
        <p:nvSpPr>
          <p:cNvPr id="74" name="Rectangle 73"/>
          <p:cNvSpPr>
            <a:spLocks/>
          </p:cNvSpPr>
          <p:nvPr/>
        </p:nvSpPr>
        <p:spPr>
          <a:xfrm>
            <a:off x="5145474" y="2089736"/>
            <a:ext cx="666849" cy="123111"/>
          </a:xfrm>
          <a:prstGeom prst="rect">
            <a:avLst/>
          </a:prstGeom>
        </p:spPr>
        <p:txBody>
          <a:bodyPr wrap="none" lIns="0" tIns="0" rIns="0" bIns="0">
            <a:spAutoFit/>
          </a:bodyPr>
          <a:lstStyle/>
          <a:p>
            <a:pPr fontAlgn="base">
              <a:spcBef>
                <a:spcPct val="0"/>
              </a:spcBef>
              <a:spcAft>
                <a:spcPct val="0"/>
              </a:spcAft>
            </a:pPr>
            <a:r>
              <a:rPr lang="en-GB" sz="800" b="1" dirty="0" smtClean="0">
                <a:solidFill>
                  <a:srgbClr val="808080"/>
                </a:solidFill>
                <a:latin typeface="EYInterstate Light"/>
              </a:rPr>
              <a:t>Data transfer</a:t>
            </a:r>
            <a:endParaRPr lang="en-GB" sz="800" b="1" dirty="0">
              <a:solidFill>
                <a:srgbClr val="FFFFFF"/>
              </a:solidFill>
              <a:latin typeface="EYInterstate Light" panose="02000506000000020004" pitchFamily="2" charset="0"/>
            </a:endParaRPr>
          </a:p>
        </p:txBody>
      </p:sp>
      <p:sp>
        <p:nvSpPr>
          <p:cNvPr id="75" name="Richtungspfeil 37"/>
          <p:cNvSpPr/>
          <p:nvPr>
            <p:custDataLst>
              <p:tags r:id="rId1"/>
            </p:custDataLst>
          </p:nvPr>
        </p:nvSpPr>
        <p:spPr bwMode="gray">
          <a:xfrm>
            <a:off x="1370292" y="1356196"/>
            <a:ext cx="2074307" cy="250893"/>
          </a:xfrm>
          <a:prstGeom prst="homePlate">
            <a:avLst>
              <a:gd name="adj" fmla="val 28868"/>
            </a:avLst>
          </a:prstGeom>
          <a:solidFill>
            <a:schemeClr val="accent1"/>
          </a:solidFill>
          <a:ln w="9525" cap="flat" cmpd="sng" algn="ctr">
            <a:noFill/>
            <a:prstDash val="solid"/>
            <a:round/>
            <a:headEnd type="none" w="med" len="med"/>
            <a:tailEnd type="none" w="med" len="med"/>
          </a:ln>
          <a:effectLst/>
        </p:spPr>
        <p:txBody>
          <a:bodyPr vert="horz" wrap="square" lIns="32041" tIns="32041" rIns="32041" bIns="32041" numCol="1" rtlCol="0" anchor="ctr" anchorCtr="0" compatLnSpc="1">
            <a:prstTxWarp prst="textNoShape">
              <a:avLst/>
            </a:prstTxWarp>
          </a:bodyPr>
          <a:lstStyle/>
          <a:p>
            <a:pPr defTabSz="216943">
              <a:spcBef>
                <a:spcPts val="535"/>
              </a:spcBef>
              <a:buClr>
                <a:srgbClr val="FFE600"/>
              </a:buClr>
              <a:buSzPct val="100000"/>
              <a:tabLst>
                <a:tab pos="2708686" algn="l"/>
              </a:tabLst>
            </a:pPr>
            <a:r>
              <a:rPr lang="en-GB" sz="700" dirty="0" err="1" smtClean="0">
                <a:solidFill>
                  <a:srgbClr val="FFFFFF"/>
                </a:solidFill>
                <a:latin typeface="EYInterstate Light" panose="02000506000000020004" pitchFamily="2" charset="0"/>
                <a:cs typeface="Arial" panose="020B0604020202020204" pitchFamily="34" charset="0"/>
              </a:rPr>
              <a:t>Junho</a:t>
            </a:r>
            <a:r>
              <a:rPr lang="en-GB" sz="700" dirty="0" smtClean="0">
                <a:solidFill>
                  <a:srgbClr val="FFFFFF"/>
                </a:solidFill>
                <a:latin typeface="EYInterstate Light" panose="02000506000000020004" pitchFamily="2" charset="0"/>
                <a:cs typeface="Arial" panose="020B0604020202020204" pitchFamily="34" charset="0"/>
              </a:rPr>
              <a:t>/2018</a:t>
            </a:r>
            <a:endParaRPr lang="en-GB" sz="700" dirty="0">
              <a:solidFill>
                <a:srgbClr val="FFFFFF"/>
              </a:solidFill>
              <a:latin typeface="EYInterstate Light" panose="02000506000000020004" pitchFamily="2" charset="0"/>
              <a:cs typeface="Arial" panose="020B0604020202020204" pitchFamily="34" charset="0"/>
            </a:endParaRPr>
          </a:p>
        </p:txBody>
      </p:sp>
      <p:sp>
        <p:nvSpPr>
          <p:cNvPr id="76" name="Eingekerbter Richtungspfeil 39"/>
          <p:cNvSpPr/>
          <p:nvPr>
            <p:custDataLst>
              <p:tags r:id="rId2"/>
            </p:custDataLst>
          </p:nvPr>
        </p:nvSpPr>
        <p:spPr bwMode="gray">
          <a:xfrm>
            <a:off x="3473279" y="1338271"/>
            <a:ext cx="1362369" cy="250892"/>
          </a:xfrm>
          <a:prstGeom prst="chevron">
            <a:avLst>
              <a:gd name="adj" fmla="val 28868"/>
            </a:avLst>
          </a:prstGeom>
          <a:solidFill>
            <a:schemeClr val="accent1"/>
          </a:solidFill>
          <a:ln w="9525" cap="flat" cmpd="sng" algn="ctr">
            <a:noFill/>
            <a:prstDash val="solid"/>
            <a:round/>
            <a:headEnd type="none" w="med" len="med"/>
            <a:tailEnd type="none" w="med" len="med"/>
          </a:ln>
          <a:effectLst/>
        </p:spPr>
        <p:txBody>
          <a:bodyPr vert="horz" wrap="square" lIns="32041" tIns="32041" rIns="32041" bIns="32041" numCol="1" rtlCol="0" anchor="ctr" anchorCtr="0" compatLnSpc="1">
            <a:prstTxWarp prst="textNoShape">
              <a:avLst/>
            </a:prstTxWarp>
          </a:bodyPr>
          <a:lstStyle/>
          <a:p>
            <a:pPr defTabSz="216943">
              <a:spcBef>
                <a:spcPts val="535"/>
              </a:spcBef>
              <a:buClr>
                <a:srgbClr val="FFE600"/>
              </a:buClr>
              <a:buSzPct val="100000"/>
              <a:tabLst>
                <a:tab pos="2708686" algn="l"/>
              </a:tabLst>
            </a:pPr>
            <a:r>
              <a:rPr lang="en-GB" sz="700" dirty="0" smtClean="0">
                <a:solidFill>
                  <a:srgbClr val="FFFFFF"/>
                </a:solidFill>
                <a:latin typeface="EYInterstate Light" panose="02000506000000020004" pitchFamily="2" charset="0"/>
                <a:cs typeface="Arial" panose="020B0604020202020204" pitchFamily="34" charset="0"/>
              </a:rPr>
              <a:t>2019</a:t>
            </a:r>
            <a:endParaRPr lang="en-GB" sz="700" dirty="0">
              <a:solidFill>
                <a:srgbClr val="FFFFFF"/>
              </a:solidFill>
              <a:latin typeface="EYInterstate Light" panose="02000506000000020004" pitchFamily="2" charset="0"/>
              <a:cs typeface="Arial" panose="020B0604020202020204" pitchFamily="34" charset="0"/>
            </a:endParaRPr>
          </a:p>
        </p:txBody>
      </p:sp>
      <p:sp>
        <p:nvSpPr>
          <p:cNvPr id="77" name="Eingekerbter Richtungspfeil 49"/>
          <p:cNvSpPr/>
          <p:nvPr>
            <p:custDataLst>
              <p:tags r:id="rId3"/>
            </p:custDataLst>
          </p:nvPr>
        </p:nvSpPr>
        <p:spPr bwMode="gray">
          <a:xfrm>
            <a:off x="4835648" y="1338271"/>
            <a:ext cx="1504897" cy="250892"/>
          </a:xfrm>
          <a:prstGeom prst="chevron">
            <a:avLst>
              <a:gd name="adj" fmla="val 28868"/>
            </a:avLst>
          </a:prstGeom>
          <a:solidFill>
            <a:schemeClr val="accent1"/>
          </a:solidFill>
          <a:ln w="9525" cap="flat" cmpd="sng" algn="ctr">
            <a:noFill/>
            <a:prstDash val="solid"/>
            <a:round/>
            <a:headEnd type="none" w="med" len="med"/>
            <a:tailEnd type="none" w="med" len="med"/>
          </a:ln>
          <a:effectLst/>
        </p:spPr>
        <p:txBody>
          <a:bodyPr vert="horz" wrap="square" lIns="32041" tIns="32041" rIns="32041" bIns="32041" numCol="1" rtlCol="0" anchor="ctr" anchorCtr="0" compatLnSpc="1">
            <a:prstTxWarp prst="textNoShape">
              <a:avLst/>
            </a:prstTxWarp>
          </a:bodyPr>
          <a:lstStyle/>
          <a:p>
            <a:pPr defTabSz="216943">
              <a:spcBef>
                <a:spcPts val="535"/>
              </a:spcBef>
              <a:buClr>
                <a:srgbClr val="FFE600"/>
              </a:buClr>
              <a:buSzPct val="100000"/>
              <a:tabLst>
                <a:tab pos="2708686" algn="l"/>
              </a:tabLst>
            </a:pPr>
            <a:r>
              <a:rPr lang="en-GB" sz="700" dirty="0" smtClean="0">
                <a:solidFill>
                  <a:srgbClr val="FFFFFF"/>
                </a:solidFill>
                <a:latin typeface="EYInterstate Light" panose="02000506000000020004" pitchFamily="2" charset="0"/>
                <a:cs typeface="Arial" panose="020B0604020202020204" pitchFamily="34" charset="0"/>
              </a:rPr>
              <a:t>2020</a:t>
            </a:r>
            <a:endParaRPr lang="en-GB" sz="700" dirty="0">
              <a:solidFill>
                <a:srgbClr val="FFFFFF"/>
              </a:solidFill>
              <a:latin typeface="EYInterstate Light" panose="02000506000000020004" pitchFamily="2" charset="0"/>
              <a:cs typeface="Arial" panose="020B0604020202020204" pitchFamily="34" charset="0"/>
            </a:endParaRPr>
          </a:p>
        </p:txBody>
      </p:sp>
      <p:cxnSp>
        <p:nvCxnSpPr>
          <p:cNvPr id="81" name="Gerade Verbindung 5"/>
          <p:cNvCxnSpPr/>
          <p:nvPr/>
        </p:nvCxnSpPr>
        <p:spPr>
          <a:xfrm>
            <a:off x="3458892" y="1199679"/>
            <a:ext cx="0" cy="621863"/>
          </a:xfrm>
          <a:prstGeom prst="line">
            <a:avLst/>
          </a:prstGeom>
          <a:ln w="28575">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82" name="Pentagon 81"/>
          <p:cNvSpPr/>
          <p:nvPr/>
        </p:nvSpPr>
        <p:spPr bwMode="auto">
          <a:xfrm>
            <a:off x="736076" y="2259723"/>
            <a:ext cx="3346843" cy="799405"/>
          </a:xfrm>
          <a:prstGeom prst="homePlate">
            <a:avLst/>
          </a:prstGeom>
          <a:noFill/>
          <a:ln w="9525" cap="flat" cmpd="sng" algn="ctr">
            <a:solidFill>
              <a:srgbClr val="FF0000"/>
            </a:solidFill>
            <a:prstDash val="dash"/>
            <a:round/>
            <a:headEnd type="none" w="med" len="med"/>
            <a:tailEnd type="none" w="med" len="med"/>
          </a:ln>
          <a:effectLst/>
        </p:spPr>
        <p:txBody>
          <a:bodyPr vert="horz" wrap="none" lIns="36807" tIns="36807" rIns="36807" bIns="36807" numCol="1" rtlCol="0" anchor="ctr" anchorCtr="0" compatLnSpc="1">
            <a:prstTxWarp prst="textNoShape">
              <a:avLst/>
            </a:prstTxWarp>
          </a:bodyPr>
          <a:lstStyle/>
          <a:p>
            <a:pPr algn="ctr" defTabSz="678428">
              <a:spcAft>
                <a:spcPct val="0"/>
              </a:spcAft>
            </a:pPr>
            <a:endParaRPr lang="en-GB" sz="1600" b="1" dirty="0">
              <a:solidFill>
                <a:srgbClr val="000000"/>
              </a:solidFill>
            </a:endParaRPr>
          </a:p>
        </p:txBody>
      </p:sp>
    </p:spTree>
    <p:extLst>
      <p:ext uri="{BB962C8B-B14F-4D97-AF65-F5344CB8AC3E}">
        <p14:creationId xmlns:p14="http://schemas.microsoft.com/office/powerpoint/2010/main" xmlns="" val="3963641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54550"/>
            <a:ext cx="8599049" cy="717000"/>
          </a:xfrm>
        </p:spPr>
        <p:txBody>
          <a:bodyPr/>
          <a:lstStyle/>
          <a:p>
            <a:r>
              <a:rPr lang="pt-BR" sz="2200" dirty="0" smtClean="0">
                <a:solidFill>
                  <a:srgbClr val="000000"/>
                </a:solidFill>
                <a:latin typeface="EYInterstate" panose="02000503020000020004" pitchFamily="2" charset="0"/>
              </a:rPr>
              <a:t>Análise contábil</a:t>
            </a:r>
            <a:endParaRPr lang="pt-BR" sz="2200" dirty="0">
              <a:solidFill>
                <a:srgbClr val="000000"/>
              </a:solidFill>
              <a:latin typeface="EYInterstate" panose="02000503020000020004" pitchFamily="2" charset="0"/>
            </a:endParaRPr>
          </a:p>
        </p:txBody>
      </p:sp>
      <p:pic>
        <p:nvPicPr>
          <p:cNvPr id="3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3240" y="3822329"/>
            <a:ext cx="1189761" cy="7496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2" name="Freeform 24"/>
          <p:cNvSpPr>
            <a:spLocks/>
          </p:cNvSpPr>
          <p:nvPr/>
        </p:nvSpPr>
        <p:spPr bwMode="auto">
          <a:xfrm>
            <a:off x="3245304" y="1364997"/>
            <a:ext cx="101229" cy="3065900"/>
          </a:xfrm>
          <a:custGeom>
            <a:avLst/>
            <a:gdLst/>
            <a:ahLst/>
            <a:cxnLst>
              <a:cxn ang="0">
                <a:pos x="0" y="0"/>
              </a:cxn>
              <a:cxn ang="0">
                <a:pos x="0" y="1440"/>
              </a:cxn>
              <a:cxn ang="0">
                <a:pos x="240" y="720"/>
              </a:cxn>
              <a:cxn ang="0">
                <a:pos x="0" y="0"/>
              </a:cxn>
            </a:cxnLst>
            <a:rect l="0" t="0" r="r" b="b"/>
            <a:pathLst>
              <a:path w="241" h="1441">
                <a:moveTo>
                  <a:pt x="0" y="0"/>
                </a:moveTo>
                <a:lnTo>
                  <a:pt x="0" y="1440"/>
                </a:lnTo>
                <a:lnTo>
                  <a:pt x="240" y="720"/>
                </a:lnTo>
                <a:lnTo>
                  <a:pt x="0" y="0"/>
                </a:lnTo>
              </a:path>
            </a:pathLst>
          </a:custGeom>
          <a:solidFill>
            <a:schemeClr val="accent2"/>
          </a:solidFill>
          <a:ln w="12700" cap="rnd" cmpd="sng">
            <a:noFill/>
            <a:prstDash val="solid"/>
            <a:round/>
            <a:headEnd type="none" w="sm" len="sm"/>
            <a:tailEnd type="none" w="sm" len="sm"/>
          </a:ln>
          <a:effectLst/>
        </p:spPr>
        <p:txBody>
          <a:bodyPr lIns="56716" tIns="28359" rIns="56716" bIns="28359"/>
          <a:lstStyle/>
          <a:p>
            <a:pPr fontAlgn="base">
              <a:spcBef>
                <a:spcPct val="0"/>
              </a:spcBef>
              <a:spcAft>
                <a:spcPct val="50000"/>
              </a:spcAft>
              <a:buClr>
                <a:srgbClr val="FFE600"/>
              </a:buClr>
              <a:buSzPct val="80000"/>
              <a:buFont typeface="Arial" charset="0"/>
              <a:buNone/>
            </a:pPr>
            <a:endParaRPr lang="en-US" sz="600" dirty="0">
              <a:solidFill>
                <a:srgbClr val="000000"/>
              </a:solidFill>
              <a:latin typeface="EYInterstate Light" pitchFamily="2" charset="0"/>
            </a:endParaRPr>
          </a:p>
        </p:txBody>
      </p:sp>
      <p:sp>
        <p:nvSpPr>
          <p:cNvPr id="33" name="Freeform 24"/>
          <p:cNvSpPr>
            <a:spLocks/>
          </p:cNvSpPr>
          <p:nvPr/>
        </p:nvSpPr>
        <p:spPr bwMode="auto">
          <a:xfrm>
            <a:off x="6051398" y="1364997"/>
            <a:ext cx="101229" cy="3065900"/>
          </a:xfrm>
          <a:custGeom>
            <a:avLst/>
            <a:gdLst/>
            <a:ahLst/>
            <a:cxnLst>
              <a:cxn ang="0">
                <a:pos x="0" y="0"/>
              </a:cxn>
              <a:cxn ang="0">
                <a:pos x="0" y="1440"/>
              </a:cxn>
              <a:cxn ang="0">
                <a:pos x="240" y="720"/>
              </a:cxn>
              <a:cxn ang="0">
                <a:pos x="0" y="0"/>
              </a:cxn>
            </a:cxnLst>
            <a:rect l="0" t="0" r="r" b="b"/>
            <a:pathLst>
              <a:path w="241" h="1441">
                <a:moveTo>
                  <a:pt x="0" y="0"/>
                </a:moveTo>
                <a:lnTo>
                  <a:pt x="0" y="1440"/>
                </a:lnTo>
                <a:lnTo>
                  <a:pt x="240" y="720"/>
                </a:lnTo>
                <a:lnTo>
                  <a:pt x="0" y="0"/>
                </a:lnTo>
              </a:path>
            </a:pathLst>
          </a:custGeom>
          <a:solidFill>
            <a:schemeClr val="accent2"/>
          </a:solidFill>
          <a:ln w="12700" cap="rnd" cmpd="sng">
            <a:noFill/>
            <a:prstDash val="solid"/>
            <a:round/>
            <a:headEnd type="none" w="sm" len="sm"/>
            <a:tailEnd type="none" w="sm" len="sm"/>
          </a:ln>
          <a:effectLst/>
        </p:spPr>
        <p:txBody>
          <a:bodyPr lIns="56716" tIns="28359" rIns="56716" bIns="28359"/>
          <a:lstStyle/>
          <a:p>
            <a:pPr fontAlgn="base">
              <a:spcBef>
                <a:spcPct val="0"/>
              </a:spcBef>
              <a:spcAft>
                <a:spcPct val="50000"/>
              </a:spcAft>
              <a:buClr>
                <a:srgbClr val="FFE600"/>
              </a:buClr>
              <a:buSzPct val="80000"/>
              <a:buFont typeface="Arial" charset="0"/>
              <a:buNone/>
            </a:pPr>
            <a:endParaRPr lang="en-US" sz="600" dirty="0">
              <a:solidFill>
                <a:srgbClr val="000000"/>
              </a:solidFill>
              <a:latin typeface="EYInterstate Light" pitchFamily="2" charset="0"/>
            </a:endParaRPr>
          </a:p>
        </p:txBody>
      </p:sp>
      <p:sp>
        <p:nvSpPr>
          <p:cNvPr id="34" name="Rectangle 42"/>
          <p:cNvSpPr>
            <a:spLocks/>
          </p:cNvSpPr>
          <p:nvPr/>
        </p:nvSpPr>
        <p:spPr>
          <a:xfrm>
            <a:off x="1883712" y="1177315"/>
            <a:ext cx="1316852" cy="3418287"/>
          </a:xfrm>
          <a:prstGeom prst="rect">
            <a:avLst/>
          </a:prstGeom>
          <a:noFill/>
          <a:ln w="9525">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rtlCol="0" anchor="t" anchorCtr="0"/>
          <a:lstStyle/>
          <a:p>
            <a:pPr algn="ctr" fontAlgn="base">
              <a:spcBef>
                <a:spcPct val="0"/>
              </a:spcBef>
              <a:spcAft>
                <a:spcPct val="50000"/>
              </a:spcAft>
              <a:buClr>
                <a:srgbClr val="FFE600"/>
              </a:buClr>
              <a:buSzPct val="80000"/>
              <a:buFont typeface="Arial" charset="0"/>
              <a:buNone/>
            </a:pPr>
            <a:endParaRPr lang="en-US" sz="700" dirty="0">
              <a:solidFill>
                <a:srgbClr val="000000"/>
              </a:solidFill>
            </a:endParaRPr>
          </a:p>
        </p:txBody>
      </p:sp>
      <p:sp>
        <p:nvSpPr>
          <p:cNvPr id="35" name="Rectangle 43"/>
          <p:cNvSpPr>
            <a:spLocks/>
          </p:cNvSpPr>
          <p:nvPr/>
        </p:nvSpPr>
        <p:spPr>
          <a:xfrm>
            <a:off x="3437431" y="1177315"/>
            <a:ext cx="2569228" cy="3418287"/>
          </a:xfrm>
          <a:prstGeom prst="rect">
            <a:avLst/>
          </a:prstGeom>
          <a:noFill/>
          <a:ln w="9525">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rtlCol="0" anchor="t" anchorCtr="0"/>
          <a:lstStyle/>
          <a:p>
            <a:pPr algn="ctr" fontAlgn="base">
              <a:spcBef>
                <a:spcPct val="0"/>
              </a:spcBef>
              <a:spcAft>
                <a:spcPct val="50000"/>
              </a:spcAft>
              <a:buClr>
                <a:srgbClr val="FFE600"/>
              </a:buClr>
              <a:buSzPct val="80000"/>
              <a:buFont typeface="Arial" charset="0"/>
              <a:buNone/>
            </a:pPr>
            <a:endParaRPr lang="en-US" sz="700" dirty="0">
              <a:solidFill>
                <a:srgbClr val="000000"/>
              </a:solidFill>
            </a:endParaRPr>
          </a:p>
        </p:txBody>
      </p:sp>
      <p:sp>
        <p:nvSpPr>
          <p:cNvPr id="36" name="Rectangle 100"/>
          <p:cNvSpPr>
            <a:spLocks/>
          </p:cNvSpPr>
          <p:nvPr/>
        </p:nvSpPr>
        <p:spPr>
          <a:xfrm>
            <a:off x="6200725" y="1177315"/>
            <a:ext cx="1396793" cy="3418287"/>
          </a:xfrm>
          <a:prstGeom prst="rect">
            <a:avLst/>
          </a:prstGeom>
          <a:noFill/>
          <a:ln w="9525">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rtlCol="0" anchor="t" anchorCtr="0"/>
          <a:lstStyle/>
          <a:p>
            <a:pPr algn="ctr" fontAlgn="base">
              <a:spcBef>
                <a:spcPct val="0"/>
              </a:spcBef>
              <a:spcAft>
                <a:spcPct val="50000"/>
              </a:spcAft>
              <a:buClr>
                <a:srgbClr val="FFE600"/>
              </a:buClr>
              <a:buSzPct val="80000"/>
              <a:buFont typeface="Arial" charset="0"/>
              <a:buNone/>
            </a:pPr>
            <a:endParaRPr lang="en-US" sz="700" dirty="0">
              <a:solidFill>
                <a:srgbClr val="000000"/>
              </a:solidFill>
            </a:endParaRPr>
          </a:p>
        </p:txBody>
      </p:sp>
      <p:sp>
        <p:nvSpPr>
          <p:cNvPr id="37" name="TextBox 72"/>
          <p:cNvSpPr txBox="1"/>
          <p:nvPr/>
        </p:nvSpPr>
        <p:spPr>
          <a:xfrm>
            <a:off x="1886727" y="2413759"/>
            <a:ext cx="1222024" cy="215444"/>
          </a:xfrm>
          <a:prstGeom prst="rect">
            <a:avLst/>
          </a:prstGeom>
          <a:solidFill>
            <a:srgbClr val="F0F0F0"/>
          </a:solidFill>
        </p:spPr>
        <p:txBody>
          <a:bodyPr wrap="square" lIns="44661" tIns="0" rIns="44644" bIns="0" rtlCol="0" anchor="ctr" anchorCtr="0">
            <a:spAutoFit/>
          </a:bodyPr>
          <a:lstStyle/>
          <a:p>
            <a:pPr defTabSz="646654" fontAlgn="base">
              <a:spcBef>
                <a:spcPct val="0"/>
              </a:spcBef>
              <a:spcAft>
                <a:spcPct val="50000"/>
              </a:spcAft>
              <a:buClr>
                <a:srgbClr val="646464">
                  <a:lumMod val="50000"/>
                </a:srgbClr>
              </a:buClr>
              <a:buSzPct val="80000"/>
            </a:pPr>
            <a:r>
              <a:rPr lang="pt-BR" sz="700" b="1" dirty="0" smtClean="0">
                <a:solidFill>
                  <a:srgbClr val="000000"/>
                </a:solidFill>
                <a:latin typeface="EYInterstate Light" pitchFamily="2" charset="0"/>
              </a:rPr>
              <a:t>Contratos </a:t>
            </a:r>
            <a:r>
              <a:rPr lang="pt-BR" sz="700" b="1" dirty="0">
                <a:solidFill>
                  <a:srgbClr val="000000"/>
                </a:solidFill>
                <a:latin typeface="EYInterstate Light" pitchFamily="2" charset="0"/>
              </a:rPr>
              <a:t>de </a:t>
            </a:r>
            <a:r>
              <a:rPr lang="pt-BR" sz="700" b="1" dirty="0" smtClean="0">
                <a:solidFill>
                  <a:srgbClr val="000000"/>
                </a:solidFill>
                <a:latin typeface="EYInterstate Light" pitchFamily="2" charset="0"/>
              </a:rPr>
              <a:t>arrendamento existentes no grupo</a:t>
            </a:r>
            <a:endParaRPr lang="en-US" sz="700" b="1" dirty="0">
              <a:solidFill>
                <a:srgbClr val="000000"/>
              </a:solidFill>
              <a:latin typeface="EYInterstate Light" pitchFamily="2" charset="0"/>
            </a:endParaRPr>
          </a:p>
        </p:txBody>
      </p:sp>
      <p:sp>
        <p:nvSpPr>
          <p:cNvPr id="38" name="TextBox 72"/>
          <p:cNvSpPr txBox="1"/>
          <p:nvPr/>
        </p:nvSpPr>
        <p:spPr>
          <a:xfrm>
            <a:off x="1886727" y="3657266"/>
            <a:ext cx="1222024" cy="107722"/>
          </a:xfrm>
          <a:prstGeom prst="rect">
            <a:avLst/>
          </a:prstGeom>
          <a:solidFill>
            <a:srgbClr val="F0F0F0"/>
          </a:solidFill>
        </p:spPr>
        <p:txBody>
          <a:bodyPr wrap="square" lIns="44661" tIns="0" rIns="44644" bIns="0" rtlCol="0" anchor="ctr" anchorCtr="0">
            <a:spAutoFit/>
          </a:bodyPr>
          <a:lstStyle/>
          <a:p>
            <a:pPr defTabSz="646654" fontAlgn="base">
              <a:spcBef>
                <a:spcPct val="0"/>
              </a:spcBef>
              <a:spcAft>
                <a:spcPct val="50000"/>
              </a:spcAft>
              <a:buClr>
                <a:srgbClr val="646464">
                  <a:lumMod val="50000"/>
                </a:srgbClr>
              </a:buClr>
              <a:buSzPct val="80000"/>
            </a:pPr>
            <a:r>
              <a:rPr lang="en-US" sz="700" b="1" dirty="0" smtClean="0">
                <a:solidFill>
                  <a:srgbClr val="000000"/>
                </a:solidFill>
                <a:latin typeface="EYInterstate Light" pitchFamily="2" charset="0"/>
              </a:rPr>
              <a:t>EY Lease Enabler</a:t>
            </a:r>
            <a:endParaRPr lang="en-US" sz="700" b="1" dirty="0">
              <a:solidFill>
                <a:srgbClr val="000000"/>
              </a:solidFill>
              <a:latin typeface="EYInterstate Light" pitchFamily="2" charset="0"/>
            </a:endParaRPr>
          </a:p>
        </p:txBody>
      </p:sp>
      <p:sp>
        <p:nvSpPr>
          <p:cNvPr id="39" name="TextBox 72"/>
          <p:cNvSpPr txBox="1"/>
          <p:nvPr/>
        </p:nvSpPr>
        <p:spPr>
          <a:xfrm>
            <a:off x="1886727" y="1420571"/>
            <a:ext cx="1307462" cy="215444"/>
          </a:xfrm>
          <a:prstGeom prst="rect">
            <a:avLst/>
          </a:prstGeom>
          <a:solidFill>
            <a:srgbClr val="F0F0F0"/>
          </a:solidFill>
          <a:ln>
            <a:noFill/>
          </a:ln>
        </p:spPr>
        <p:txBody>
          <a:bodyPr wrap="square" lIns="44661" tIns="0" rIns="44644" bIns="0" rtlCol="0" anchor="ctr" anchorCtr="0">
            <a:spAutoFit/>
          </a:bodyPr>
          <a:lstStyle/>
          <a:p>
            <a:pPr defTabSz="646654" fontAlgn="base">
              <a:spcBef>
                <a:spcPct val="0"/>
              </a:spcBef>
              <a:spcAft>
                <a:spcPct val="50000"/>
              </a:spcAft>
              <a:buClr>
                <a:srgbClr val="646464">
                  <a:lumMod val="50000"/>
                </a:srgbClr>
              </a:buClr>
              <a:buSzPct val="80000"/>
            </a:pPr>
            <a:r>
              <a:rPr lang="pt-BR" sz="700" b="1" dirty="0" smtClean="0">
                <a:solidFill>
                  <a:srgbClr val="000000"/>
                </a:solidFill>
                <a:latin typeface="EYInterstate Light" pitchFamily="2" charset="0"/>
              </a:rPr>
              <a:t>Questionário de arrendamento (contabilidade)</a:t>
            </a:r>
            <a:endParaRPr lang="pt-BR" sz="700" b="1" dirty="0">
              <a:solidFill>
                <a:srgbClr val="000000"/>
              </a:solidFill>
              <a:latin typeface="EYInterstate Light" pitchFamily="2" charset="0"/>
            </a:endParaRPr>
          </a:p>
        </p:txBody>
      </p:sp>
      <p:sp>
        <p:nvSpPr>
          <p:cNvPr id="40" name="TextBox 72"/>
          <p:cNvSpPr txBox="1"/>
          <p:nvPr/>
        </p:nvSpPr>
        <p:spPr>
          <a:xfrm>
            <a:off x="3599098" y="1536514"/>
            <a:ext cx="2314250" cy="238013"/>
          </a:xfrm>
          <a:prstGeom prst="rect">
            <a:avLst/>
          </a:prstGeom>
          <a:solidFill>
            <a:srgbClr val="F0F0F0"/>
          </a:solidFill>
        </p:spPr>
        <p:txBody>
          <a:bodyPr wrap="square" lIns="44661" tIns="22351" rIns="22351" bIns="0" rtlCol="0" anchor="t" anchorCtr="0">
            <a:spAutoFit/>
          </a:bodyPr>
          <a:lstStyle/>
          <a:p>
            <a:pPr defTabSz="646654" fontAlgn="base">
              <a:spcBef>
                <a:spcPct val="0"/>
              </a:spcBef>
              <a:spcAft>
                <a:spcPct val="50000"/>
              </a:spcAft>
              <a:buClr>
                <a:srgbClr val="646464">
                  <a:lumMod val="50000"/>
                </a:srgbClr>
              </a:buClr>
              <a:buSzPct val="80000"/>
            </a:pPr>
            <a:r>
              <a:rPr lang="pt-BR" sz="700" b="1" dirty="0" smtClean="0">
                <a:solidFill>
                  <a:srgbClr val="000000"/>
                </a:solidFill>
                <a:latin typeface="EYInterstate Light" pitchFamily="2" charset="0"/>
              </a:rPr>
              <a:t>Coletar e agrupar dados em campo de todo o grupo (através de questionamentos, </a:t>
            </a:r>
            <a:r>
              <a:rPr lang="pt-BR" sz="700" b="1" i="1" dirty="0" smtClean="0">
                <a:solidFill>
                  <a:srgbClr val="000000"/>
                </a:solidFill>
                <a:latin typeface="EYInterstate Light" pitchFamily="2" charset="0"/>
              </a:rPr>
              <a:t>workshops</a:t>
            </a:r>
            <a:r>
              <a:rPr lang="pt-BR" sz="700" b="1" dirty="0" smtClean="0">
                <a:solidFill>
                  <a:srgbClr val="000000"/>
                </a:solidFill>
                <a:latin typeface="EYInterstate Light" pitchFamily="2" charset="0"/>
              </a:rPr>
              <a:t>, entrevistas)</a:t>
            </a:r>
            <a:endParaRPr lang="pt-BR" sz="700" b="1" dirty="0">
              <a:solidFill>
                <a:srgbClr val="000000"/>
              </a:solidFill>
              <a:latin typeface="EYInterstate Light" pitchFamily="2" charset="0"/>
            </a:endParaRPr>
          </a:p>
        </p:txBody>
      </p:sp>
      <p:sp>
        <p:nvSpPr>
          <p:cNvPr id="41" name="Rounded Rectangle 84"/>
          <p:cNvSpPr/>
          <p:nvPr/>
        </p:nvSpPr>
        <p:spPr>
          <a:xfrm>
            <a:off x="3451481" y="1595029"/>
            <a:ext cx="128980" cy="143255"/>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base">
              <a:spcBef>
                <a:spcPct val="0"/>
              </a:spcBef>
              <a:spcAft>
                <a:spcPct val="50000"/>
              </a:spcAft>
              <a:buClr>
                <a:srgbClr val="FFE600"/>
              </a:buClr>
              <a:buSzPct val="80000"/>
              <a:buFont typeface="Arial" charset="0"/>
              <a:buNone/>
            </a:pPr>
            <a:r>
              <a:rPr lang="en-US" sz="600" b="1" dirty="0" smtClean="0">
                <a:solidFill>
                  <a:srgbClr val="FFFFFF"/>
                </a:solidFill>
              </a:rPr>
              <a:t>1</a:t>
            </a:r>
            <a:endParaRPr lang="en-US" sz="600" b="1" dirty="0">
              <a:solidFill>
                <a:srgbClr val="FFFFFF"/>
              </a:solidFill>
            </a:endParaRPr>
          </a:p>
        </p:txBody>
      </p:sp>
      <p:sp>
        <p:nvSpPr>
          <p:cNvPr id="42" name="Rounded Rectangle 85"/>
          <p:cNvSpPr/>
          <p:nvPr/>
        </p:nvSpPr>
        <p:spPr>
          <a:xfrm>
            <a:off x="3451481" y="2065509"/>
            <a:ext cx="128980" cy="143255"/>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base">
              <a:spcBef>
                <a:spcPct val="0"/>
              </a:spcBef>
              <a:spcAft>
                <a:spcPct val="50000"/>
              </a:spcAft>
              <a:buClr>
                <a:srgbClr val="FFE600"/>
              </a:buClr>
              <a:buSzPct val="80000"/>
              <a:buFont typeface="Arial" charset="0"/>
              <a:buNone/>
            </a:pPr>
            <a:r>
              <a:rPr lang="en-US" sz="600" b="1" dirty="0" smtClean="0">
                <a:solidFill>
                  <a:srgbClr val="FFFFFF"/>
                </a:solidFill>
              </a:rPr>
              <a:t>2</a:t>
            </a:r>
            <a:endParaRPr lang="en-US" sz="600" b="1" dirty="0">
              <a:solidFill>
                <a:srgbClr val="FFFFFF"/>
              </a:solidFill>
            </a:endParaRPr>
          </a:p>
        </p:txBody>
      </p:sp>
      <p:sp>
        <p:nvSpPr>
          <p:cNvPr id="43" name="Rounded Rectangle 86"/>
          <p:cNvSpPr/>
          <p:nvPr/>
        </p:nvSpPr>
        <p:spPr>
          <a:xfrm>
            <a:off x="3452318" y="2462622"/>
            <a:ext cx="128980" cy="143255"/>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base">
              <a:spcBef>
                <a:spcPct val="0"/>
              </a:spcBef>
              <a:spcAft>
                <a:spcPct val="50000"/>
              </a:spcAft>
              <a:buClr>
                <a:srgbClr val="FFE600"/>
              </a:buClr>
              <a:buSzPct val="80000"/>
              <a:buFont typeface="Arial" charset="0"/>
              <a:buNone/>
            </a:pPr>
            <a:r>
              <a:rPr lang="en-US" sz="600" b="1" dirty="0" smtClean="0">
                <a:solidFill>
                  <a:srgbClr val="FFFFFF"/>
                </a:solidFill>
              </a:rPr>
              <a:t>3</a:t>
            </a:r>
            <a:endParaRPr lang="en-US" sz="600" b="1" dirty="0">
              <a:solidFill>
                <a:srgbClr val="FFFFFF"/>
              </a:solidFill>
            </a:endParaRPr>
          </a:p>
        </p:txBody>
      </p:sp>
      <p:sp>
        <p:nvSpPr>
          <p:cNvPr id="44" name="TextBox 72"/>
          <p:cNvSpPr txBox="1"/>
          <p:nvPr/>
        </p:nvSpPr>
        <p:spPr>
          <a:xfrm>
            <a:off x="3599097" y="2463151"/>
            <a:ext cx="2314250" cy="130291"/>
          </a:xfrm>
          <a:prstGeom prst="rect">
            <a:avLst/>
          </a:prstGeom>
          <a:solidFill>
            <a:srgbClr val="F0F0F0"/>
          </a:solidFill>
        </p:spPr>
        <p:txBody>
          <a:bodyPr wrap="square" lIns="44661" tIns="22351" rIns="22351" bIns="0" rtlCol="0" anchor="t" anchorCtr="0">
            <a:spAutoFit/>
          </a:bodyPr>
          <a:lstStyle/>
          <a:p>
            <a:pPr defTabSz="646654" fontAlgn="base">
              <a:spcBef>
                <a:spcPct val="0"/>
              </a:spcBef>
              <a:spcAft>
                <a:spcPct val="50000"/>
              </a:spcAft>
              <a:buClr>
                <a:srgbClr val="646464">
                  <a:lumMod val="50000"/>
                </a:srgbClr>
              </a:buClr>
              <a:buSzPct val="80000"/>
            </a:pPr>
            <a:r>
              <a:rPr lang="pt-BR" sz="700" b="1" dirty="0" smtClean="0">
                <a:solidFill>
                  <a:srgbClr val="000000"/>
                </a:solidFill>
                <a:latin typeface="EYInterstate Light" pitchFamily="2" charset="0"/>
              </a:rPr>
              <a:t>Agrupar os contratos de arrendamento do grupo</a:t>
            </a:r>
            <a:endParaRPr lang="pt-BR" sz="700" b="1" dirty="0">
              <a:solidFill>
                <a:srgbClr val="000000"/>
              </a:solidFill>
              <a:latin typeface="EYInterstate Light" pitchFamily="2" charset="0"/>
            </a:endParaRPr>
          </a:p>
        </p:txBody>
      </p:sp>
      <p:sp>
        <p:nvSpPr>
          <p:cNvPr id="45" name="TextBox 72"/>
          <p:cNvSpPr txBox="1"/>
          <p:nvPr/>
        </p:nvSpPr>
        <p:spPr>
          <a:xfrm>
            <a:off x="3599099" y="1958364"/>
            <a:ext cx="2314250" cy="238013"/>
          </a:xfrm>
          <a:prstGeom prst="rect">
            <a:avLst/>
          </a:prstGeom>
          <a:solidFill>
            <a:srgbClr val="F0F0F0"/>
          </a:solidFill>
        </p:spPr>
        <p:txBody>
          <a:bodyPr wrap="square" lIns="44661" tIns="22351" rIns="22351" bIns="0" rtlCol="0" anchor="t" anchorCtr="0">
            <a:spAutoFit/>
          </a:bodyPr>
          <a:lstStyle/>
          <a:p>
            <a:pPr defTabSz="646654" fontAlgn="base">
              <a:spcBef>
                <a:spcPct val="0"/>
              </a:spcBef>
              <a:spcAft>
                <a:spcPct val="50000"/>
              </a:spcAft>
              <a:buClr>
                <a:srgbClr val="646464">
                  <a:lumMod val="50000"/>
                </a:srgbClr>
              </a:buClr>
              <a:buSzPct val="80000"/>
            </a:pPr>
            <a:r>
              <a:rPr lang="pt-BR" sz="700" b="1" dirty="0" smtClean="0">
                <a:solidFill>
                  <a:srgbClr val="000000"/>
                </a:solidFill>
                <a:latin typeface="EYInterstate Light" pitchFamily="2" charset="0"/>
              </a:rPr>
              <a:t>Validar os resultados e agendar </a:t>
            </a:r>
            <a:r>
              <a:rPr lang="pt-BR" sz="700" b="1" i="1" dirty="0" smtClean="0">
                <a:solidFill>
                  <a:srgbClr val="000000"/>
                </a:solidFill>
                <a:latin typeface="EYInterstate Light" pitchFamily="2" charset="0"/>
              </a:rPr>
              <a:t>workshops</a:t>
            </a:r>
            <a:r>
              <a:rPr lang="pt-BR" sz="700" b="1" dirty="0" smtClean="0">
                <a:solidFill>
                  <a:srgbClr val="000000"/>
                </a:solidFill>
                <a:latin typeface="EYInterstate Light" pitchFamily="2" charset="0"/>
              </a:rPr>
              <a:t> com os representantes incluindo as principais unidades de reporte (Controle/Razão de ativos fixos, compras)</a:t>
            </a:r>
            <a:endParaRPr lang="pt-BR" sz="700" b="1" dirty="0">
              <a:solidFill>
                <a:srgbClr val="000000"/>
              </a:solidFill>
              <a:latin typeface="EYInterstate Light" pitchFamily="2" charset="0"/>
            </a:endParaRPr>
          </a:p>
        </p:txBody>
      </p:sp>
      <p:sp>
        <p:nvSpPr>
          <p:cNvPr id="46" name="TextBox 72"/>
          <p:cNvSpPr txBox="1"/>
          <p:nvPr/>
        </p:nvSpPr>
        <p:spPr>
          <a:xfrm>
            <a:off x="3598751" y="2781872"/>
            <a:ext cx="2314250" cy="238013"/>
          </a:xfrm>
          <a:prstGeom prst="rect">
            <a:avLst/>
          </a:prstGeom>
          <a:solidFill>
            <a:srgbClr val="F0F0F0"/>
          </a:solidFill>
        </p:spPr>
        <p:txBody>
          <a:bodyPr wrap="square" lIns="44661" tIns="22351" rIns="22351" bIns="0" rtlCol="0" anchor="t" anchorCtr="0">
            <a:spAutoFit/>
          </a:bodyPr>
          <a:lstStyle/>
          <a:p>
            <a:pPr defTabSz="646654" fontAlgn="base">
              <a:spcBef>
                <a:spcPct val="0"/>
              </a:spcBef>
              <a:spcAft>
                <a:spcPct val="50000"/>
              </a:spcAft>
              <a:buClr>
                <a:srgbClr val="646464">
                  <a:lumMod val="50000"/>
                </a:srgbClr>
              </a:buClr>
              <a:buSzPct val="80000"/>
            </a:pPr>
            <a:r>
              <a:rPr lang="pt-BR" sz="700" b="1" dirty="0" smtClean="0">
                <a:solidFill>
                  <a:srgbClr val="000000"/>
                </a:solidFill>
                <a:latin typeface="EYInterstate Light" pitchFamily="2" charset="0"/>
              </a:rPr>
              <a:t>EY </a:t>
            </a:r>
            <a:r>
              <a:rPr lang="pt-BR" sz="700" b="1" dirty="0" err="1" smtClean="0">
                <a:solidFill>
                  <a:srgbClr val="000000"/>
                </a:solidFill>
                <a:latin typeface="EYInterstate Light" pitchFamily="2" charset="0"/>
              </a:rPr>
              <a:t>Lease</a:t>
            </a:r>
            <a:r>
              <a:rPr lang="pt-BR" sz="700" b="1" dirty="0" smtClean="0">
                <a:solidFill>
                  <a:srgbClr val="000000"/>
                </a:solidFill>
                <a:latin typeface="EYInterstate Light" pitchFamily="2" charset="0"/>
              </a:rPr>
              <a:t> </a:t>
            </a:r>
            <a:r>
              <a:rPr lang="pt-BR" sz="700" b="1" dirty="0" err="1" smtClean="0">
                <a:solidFill>
                  <a:srgbClr val="000000"/>
                </a:solidFill>
                <a:latin typeface="EYInterstate Light" pitchFamily="2" charset="0"/>
              </a:rPr>
              <a:t>Enabler</a:t>
            </a:r>
            <a:r>
              <a:rPr lang="pt-BR" sz="700" b="1" dirty="0" smtClean="0">
                <a:solidFill>
                  <a:srgbClr val="000000"/>
                </a:solidFill>
                <a:latin typeface="EYInterstate Light" pitchFamily="2" charset="0"/>
              </a:rPr>
              <a:t>: Avaliação/classificação das amostras dos contratos para cada agrupamento</a:t>
            </a:r>
            <a:endParaRPr lang="pt-BR" sz="700" b="1" dirty="0">
              <a:solidFill>
                <a:srgbClr val="000000"/>
              </a:solidFill>
              <a:latin typeface="EYInterstate Light" pitchFamily="2" charset="0"/>
            </a:endParaRPr>
          </a:p>
        </p:txBody>
      </p:sp>
      <p:sp>
        <p:nvSpPr>
          <p:cNvPr id="47" name="TextBox 72"/>
          <p:cNvSpPr txBox="1"/>
          <p:nvPr/>
        </p:nvSpPr>
        <p:spPr>
          <a:xfrm>
            <a:off x="3598750" y="3190936"/>
            <a:ext cx="2314250" cy="130291"/>
          </a:xfrm>
          <a:prstGeom prst="rect">
            <a:avLst/>
          </a:prstGeom>
          <a:solidFill>
            <a:srgbClr val="F0F0F0"/>
          </a:solidFill>
        </p:spPr>
        <p:txBody>
          <a:bodyPr wrap="square" lIns="44661" tIns="22351" rIns="22351" bIns="0" rtlCol="0" anchor="t" anchorCtr="0">
            <a:spAutoFit/>
          </a:bodyPr>
          <a:lstStyle/>
          <a:p>
            <a:pPr defTabSz="646654" fontAlgn="base">
              <a:spcBef>
                <a:spcPct val="0"/>
              </a:spcBef>
              <a:spcAft>
                <a:spcPct val="50000"/>
              </a:spcAft>
              <a:buClr>
                <a:srgbClr val="646464">
                  <a:lumMod val="50000"/>
                </a:srgbClr>
              </a:buClr>
              <a:buSzPct val="80000"/>
            </a:pPr>
            <a:r>
              <a:rPr lang="pt-BR" sz="700" b="1" dirty="0" smtClean="0">
                <a:solidFill>
                  <a:srgbClr val="000000"/>
                </a:solidFill>
                <a:latin typeface="EYInterstate Light" pitchFamily="2" charset="0"/>
              </a:rPr>
              <a:t>Simulação/Extrapolação do impacto do IFRS 16 nos </a:t>
            </a:r>
            <a:r>
              <a:rPr lang="pt-BR" sz="700" b="1" dirty="0" err="1" smtClean="0">
                <a:solidFill>
                  <a:srgbClr val="000000"/>
                </a:solidFill>
                <a:latin typeface="EYInterstate Light" pitchFamily="2" charset="0"/>
              </a:rPr>
              <a:t>KPI’s</a:t>
            </a:r>
            <a:endParaRPr lang="pt-BR" sz="700" b="1" dirty="0">
              <a:solidFill>
                <a:srgbClr val="000000"/>
              </a:solidFill>
              <a:latin typeface="EYInterstate Light" pitchFamily="2" charset="0"/>
            </a:endParaRPr>
          </a:p>
        </p:txBody>
      </p:sp>
      <p:sp>
        <p:nvSpPr>
          <p:cNvPr id="48" name="TextBox 72"/>
          <p:cNvSpPr txBox="1"/>
          <p:nvPr/>
        </p:nvSpPr>
        <p:spPr>
          <a:xfrm>
            <a:off x="6201830" y="1413776"/>
            <a:ext cx="1395688" cy="558099"/>
          </a:xfrm>
          <a:prstGeom prst="rect">
            <a:avLst/>
          </a:prstGeom>
          <a:solidFill>
            <a:srgbClr val="F0F0F0"/>
          </a:solidFill>
        </p:spPr>
        <p:txBody>
          <a:bodyPr wrap="square" lIns="44661" tIns="22351" rIns="22351" bIns="22351" rtlCol="0" anchor="t" anchorCtr="0">
            <a:spAutoFit/>
          </a:bodyPr>
          <a:lstStyle/>
          <a:p>
            <a:pPr defTabSz="646654" fontAlgn="base">
              <a:spcBef>
                <a:spcPct val="0"/>
              </a:spcBef>
              <a:spcAft>
                <a:spcPts val="124"/>
              </a:spcAft>
              <a:buClr>
                <a:srgbClr val="646464">
                  <a:lumMod val="50000"/>
                </a:srgbClr>
              </a:buClr>
              <a:buSzPct val="80000"/>
            </a:pPr>
            <a:r>
              <a:rPr lang="pt-BR" sz="600" b="1" dirty="0" smtClean="0">
                <a:solidFill>
                  <a:srgbClr val="000000"/>
                </a:solidFill>
                <a:latin typeface="EYInterstate Light" pitchFamily="2" charset="0"/>
              </a:rPr>
              <a:t>Memorando de Impacto contábil</a:t>
            </a:r>
          </a:p>
          <a:p>
            <a:pPr defTabSz="646654" fontAlgn="base">
              <a:spcBef>
                <a:spcPct val="0"/>
              </a:spcBef>
              <a:spcAft>
                <a:spcPts val="124"/>
              </a:spcAft>
              <a:buClr>
                <a:srgbClr val="646464">
                  <a:lumMod val="50000"/>
                </a:srgbClr>
              </a:buClr>
              <a:buSzPct val="80000"/>
            </a:pPr>
            <a:r>
              <a:rPr lang="pt-BR" sz="600" b="1" dirty="0">
                <a:solidFill>
                  <a:srgbClr val="000000"/>
                </a:solidFill>
                <a:latin typeface="EYInterstate Light" pitchFamily="2" charset="0"/>
              </a:rPr>
              <a:t>IFRS </a:t>
            </a:r>
            <a:r>
              <a:rPr lang="pt-BR" sz="600" b="1" dirty="0" smtClean="0">
                <a:solidFill>
                  <a:srgbClr val="000000"/>
                </a:solidFill>
                <a:latin typeface="EYInterstate Light" pitchFamily="2" charset="0"/>
              </a:rPr>
              <a:t>16 CPC 06 (R2):</a:t>
            </a:r>
          </a:p>
          <a:p>
            <a:pPr marL="111758" indent="-111758" defTabSz="474985" fontAlgn="base">
              <a:spcBef>
                <a:spcPct val="0"/>
              </a:spcBef>
              <a:spcAft>
                <a:spcPts val="124"/>
              </a:spcAft>
              <a:buClr>
                <a:srgbClr val="000000"/>
              </a:buClr>
              <a:buSzPct val="100000"/>
              <a:buFont typeface="EYInterstate" panose="02000503020000020004" pitchFamily="2" charset="0"/>
              <a:buChar char="•"/>
              <a:defRPr/>
            </a:pPr>
            <a:r>
              <a:rPr lang="pt-BR" sz="600" b="1" dirty="0" smtClean="0">
                <a:solidFill>
                  <a:srgbClr val="000000"/>
                </a:solidFill>
                <a:latin typeface="EYInterstate Light" pitchFamily="2" charset="0"/>
              </a:rPr>
              <a:t>Tratamento contábil por grupo de contratos</a:t>
            </a:r>
          </a:p>
          <a:p>
            <a:pPr marL="111758" indent="-111758" defTabSz="474985" fontAlgn="base">
              <a:spcBef>
                <a:spcPct val="0"/>
              </a:spcBef>
              <a:spcAft>
                <a:spcPts val="124"/>
              </a:spcAft>
              <a:buClr>
                <a:srgbClr val="000000"/>
              </a:buClr>
              <a:buSzPct val="100000"/>
              <a:buFont typeface="EYInterstate" panose="02000503020000020004" pitchFamily="2" charset="0"/>
              <a:buChar char="•"/>
              <a:defRPr/>
            </a:pPr>
            <a:r>
              <a:rPr lang="pt-BR" sz="600" b="1" dirty="0">
                <a:solidFill>
                  <a:srgbClr val="000000"/>
                </a:solidFill>
                <a:latin typeface="EYInterstate Light" pitchFamily="2" charset="0"/>
              </a:rPr>
              <a:t>Peculiaridades IFRS 16 CPC 06 (R2)</a:t>
            </a:r>
          </a:p>
          <a:p>
            <a:pPr marL="111758" indent="-111758" defTabSz="474985" fontAlgn="base">
              <a:spcBef>
                <a:spcPct val="0"/>
              </a:spcBef>
              <a:spcAft>
                <a:spcPts val="124"/>
              </a:spcAft>
              <a:buClr>
                <a:srgbClr val="000000"/>
              </a:buClr>
              <a:buSzPct val="100000"/>
              <a:buFont typeface="EYInterstate" panose="02000503020000020004" pitchFamily="2" charset="0"/>
              <a:buChar char="•"/>
              <a:defRPr/>
            </a:pPr>
            <a:r>
              <a:rPr lang="pt-BR" sz="600" b="1" dirty="0">
                <a:solidFill>
                  <a:srgbClr val="000000"/>
                </a:solidFill>
                <a:latin typeface="EYInterstate Light" pitchFamily="2" charset="0"/>
              </a:rPr>
              <a:t>Novas divulgações requeridas</a:t>
            </a:r>
          </a:p>
        </p:txBody>
      </p:sp>
      <p:sp>
        <p:nvSpPr>
          <p:cNvPr id="49" name="TextBox 72"/>
          <p:cNvSpPr txBox="1"/>
          <p:nvPr/>
        </p:nvSpPr>
        <p:spPr>
          <a:xfrm>
            <a:off x="6200725" y="3034340"/>
            <a:ext cx="1396793" cy="347785"/>
          </a:xfrm>
          <a:prstGeom prst="rect">
            <a:avLst/>
          </a:prstGeom>
          <a:solidFill>
            <a:srgbClr val="F0F0F0"/>
          </a:solidFill>
        </p:spPr>
        <p:txBody>
          <a:bodyPr wrap="square" lIns="44661" tIns="22351" rIns="22351" bIns="22351" rtlCol="0" anchor="t" anchorCtr="0">
            <a:spAutoFit/>
          </a:bodyPr>
          <a:lstStyle/>
          <a:p>
            <a:pPr defTabSz="646654" fontAlgn="base">
              <a:spcBef>
                <a:spcPct val="0"/>
              </a:spcBef>
              <a:spcAft>
                <a:spcPts val="124"/>
              </a:spcAft>
              <a:buClr>
                <a:srgbClr val="646464">
                  <a:lumMod val="50000"/>
                </a:srgbClr>
              </a:buClr>
              <a:buSzPct val="80000"/>
            </a:pPr>
            <a:r>
              <a:rPr lang="en-US" sz="600" b="1" dirty="0" err="1" smtClean="0">
                <a:solidFill>
                  <a:srgbClr val="000000"/>
                </a:solidFill>
                <a:latin typeface="EYInterstate Light" pitchFamily="2" charset="0"/>
              </a:rPr>
              <a:t>Sumário</a:t>
            </a:r>
            <a:r>
              <a:rPr lang="en-US" sz="600" b="1" dirty="0" smtClean="0">
                <a:solidFill>
                  <a:srgbClr val="000000"/>
                </a:solidFill>
                <a:latin typeface="EYInterstate Light" pitchFamily="2" charset="0"/>
              </a:rPr>
              <a:t> </a:t>
            </a:r>
            <a:r>
              <a:rPr lang="en-US" sz="600" b="1" dirty="0" err="1" smtClean="0">
                <a:solidFill>
                  <a:srgbClr val="000000"/>
                </a:solidFill>
                <a:latin typeface="EYInterstate Light" pitchFamily="2" charset="0"/>
              </a:rPr>
              <a:t>executivo</a:t>
            </a:r>
            <a:endParaRPr lang="en-US" sz="600" b="1" dirty="0" smtClean="0">
              <a:solidFill>
                <a:srgbClr val="000000"/>
              </a:solidFill>
              <a:latin typeface="EYInterstate Light" pitchFamily="2" charset="0"/>
            </a:endParaRPr>
          </a:p>
          <a:p>
            <a:pPr marL="111758" indent="-111758" defTabSz="474985" fontAlgn="base">
              <a:spcBef>
                <a:spcPct val="0"/>
              </a:spcBef>
              <a:spcAft>
                <a:spcPts val="124"/>
              </a:spcAft>
              <a:buClr>
                <a:srgbClr val="000000"/>
              </a:buClr>
              <a:buSzPct val="100000"/>
              <a:buFont typeface="EYInterstate" panose="02000503020000020004" pitchFamily="2" charset="0"/>
              <a:buChar char="•"/>
              <a:defRPr/>
            </a:pPr>
            <a:r>
              <a:rPr lang="pt-BR" sz="600" dirty="0" smtClean="0">
                <a:solidFill>
                  <a:srgbClr val="000000"/>
                </a:solidFill>
                <a:latin typeface="EYInterstate Light" pitchFamily="2" charset="0"/>
              </a:rPr>
              <a:t>Impacto nas demonstrações financeiras</a:t>
            </a:r>
          </a:p>
          <a:p>
            <a:pPr marL="111758" indent="-111758" defTabSz="474985" fontAlgn="base">
              <a:spcBef>
                <a:spcPct val="0"/>
              </a:spcBef>
              <a:spcAft>
                <a:spcPts val="124"/>
              </a:spcAft>
              <a:buClr>
                <a:srgbClr val="000000"/>
              </a:buClr>
              <a:buSzPct val="100000"/>
              <a:buFont typeface="EYInterstate" panose="02000503020000020004" pitchFamily="2" charset="0"/>
              <a:buChar char="•"/>
              <a:defRPr/>
            </a:pPr>
            <a:r>
              <a:rPr lang="en-US" sz="600" dirty="0" smtClean="0">
                <a:solidFill>
                  <a:srgbClr val="000000"/>
                </a:solidFill>
                <a:latin typeface="EYInterstate Light" pitchFamily="2" charset="0"/>
              </a:rPr>
              <a:t>Impacto </a:t>
            </a:r>
            <a:r>
              <a:rPr lang="en-US" sz="600" dirty="0" err="1" smtClean="0">
                <a:solidFill>
                  <a:srgbClr val="000000"/>
                </a:solidFill>
                <a:latin typeface="EYInterstate Light" pitchFamily="2" charset="0"/>
              </a:rPr>
              <a:t>nos</a:t>
            </a:r>
            <a:r>
              <a:rPr lang="en-US" sz="600" dirty="0" smtClean="0">
                <a:solidFill>
                  <a:srgbClr val="000000"/>
                </a:solidFill>
                <a:latin typeface="EYInterstate Light" pitchFamily="2" charset="0"/>
              </a:rPr>
              <a:t> KPIs</a:t>
            </a:r>
            <a:endParaRPr lang="en-US" sz="600" dirty="0">
              <a:solidFill>
                <a:srgbClr val="000000"/>
              </a:solidFill>
              <a:latin typeface="EYInterstate Light" pitchFamily="2" charset="0"/>
            </a:endParaRPr>
          </a:p>
        </p:txBody>
      </p:sp>
      <p:sp>
        <p:nvSpPr>
          <p:cNvPr id="50" name="Documents"/>
          <p:cNvSpPr>
            <a:spLocks noEditPoints="1" noChangeArrowheads="1"/>
          </p:cNvSpPr>
          <p:nvPr/>
        </p:nvSpPr>
        <p:spPr bwMode="auto">
          <a:xfrm>
            <a:off x="2184291" y="1682695"/>
            <a:ext cx="797066" cy="692399"/>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noFill/>
          <a:ln w="9525">
            <a:solidFill>
              <a:srgbClr val="808080"/>
            </a:solidFill>
            <a:miter lim="800000"/>
            <a:headEnd/>
            <a:tailEnd/>
          </a:ln>
          <a:effectLst/>
        </p:spPr>
        <p:txBody>
          <a:bodyPr lIns="11165" tIns="0" rIns="11165" bIns="28359"/>
          <a:lstStyle/>
          <a:p>
            <a:pPr fontAlgn="base">
              <a:spcBef>
                <a:spcPct val="0"/>
              </a:spcBef>
              <a:spcAft>
                <a:spcPct val="50000"/>
              </a:spcAft>
              <a:buClr>
                <a:srgbClr val="FFE600"/>
              </a:buClr>
              <a:buSzPct val="80000"/>
              <a:buFont typeface="Arial" charset="0"/>
              <a:buNone/>
            </a:pPr>
            <a:r>
              <a:rPr lang="pt-BR" altLang="de-DE" sz="600" b="1" dirty="0" err="1" smtClean="0">
                <a:solidFill>
                  <a:srgbClr val="000000"/>
                </a:solidFill>
              </a:rPr>
              <a:t>Quetionário</a:t>
            </a:r>
            <a:r>
              <a:rPr lang="pt-BR" altLang="de-DE" sz="600" b="1" dirty="0" smtClean="0">
                <a:solidFill>
                  <a:srgbClr val="000000"/>
                </a:solidFill>
              </a:rPr>
              <a:t> de arrendamento</a:t>
            </a:r>
          </a:p>
          <a:p>
            <a:pPr fontAlgn="base">
              <a:spcBef>
                <a:spcPct val="0"/>
              </a:spcBef>
              <a:spcAft>
                <a:spcPct val="50000"/>
              </a:spcAft>
              <a:buClr>
                <a:srgbClr val="FFE600"/>
              </a:buClr>
              <a:buSzPct val="80000"/>
              <a:buFont typeface="Arial" charset="0"/>
              <a:buNone/>
            </a:pPr>
            <a:r>
              <a:rPr lang="pt-BR" altLang="de-DE" sz="600" b="1" dirty="0" smtClean="0">
                <a:solidFill>
                  <a:srgbClr val="000000"/>
                </a:solidFill>
              </a:rPr>
              <a:t>(Contabilidade)</a:t>
            </a:r>
            <a:endParaRPr lang="pt-BR" altLang="de-DE" sz="600" dirty="0">
              <a:solidFill>
                <a:srgbClr val="000000"/>
              </a:solidFill>
            </a:endParaRPr>
          </a:p>
        </p:txBody>
      </p:sp>
      <p:sp>
        <p:nvSpPr>
          <p:cNvPr id="56" name="Documents"/>
          <p:cNvSpPr>
            <a:spLocks noEditPoints="1" noChangeArrowheads="1"/>
          </p:cNvSpPr>
          <p:nvPr/>
        </p:nvSpPr>
        <p:spPr bwMode="auto">
          <a:xfrm>
            <a:off x="2086288" y="2677592"/>
            <a:ext cx="770958" cy="90509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tx2"/>
          </a:solidFill>
          <a:ln w="9525">
            <a:solidFill>
              <a:srgbClr val="808080"/>
            </a:solidFill>
            <a:miter lim="800000"/>
            <a:headEnd/>
            <a:tailEnd/>
          </a:ln>
          <a:effectLst/>
        </p:spPr>
        <p:txBody>
          <a:bodyPr lIns="11165" tIns="0" rIns="11165" bIns="28359"/>
          <a:lstStyle/>
          <a:p>
            <a:pPr fontAlgn="base">
              <a:spcBef>
                <a:spcPct val="0"/>
              </a:spcBef>
              <a:spcAft>
                <a:spcPct val="50000"/>
              </a:spcAft>
              <a:buClr>
                <a:srgbClr val="FFE600"/>
              </a:buClr>
              <a:buSzPct val="80000"/>
              <a:buFont typeface="Arial" charset="0"/>
              <a:buNone/>
            </a:pPr>
            <a:r>
              <a:rPr lang="pt-BR" altLang="de-DE" sz="600" b="1" dirty="0" smtClean="0">
                <a:solidFill>
                  <a:srgbClr val="000000"/>
                </a:solidFill>
              </a:rPr>
              <a:t>Contratos de arrendamento</a:t>
            </a:r>
            <a:endParaRPr lang="pt-BR" altLang="de-DE" sz="600" dirty="0">
              <a:solidFill>
                <a:srgbClr val="000000"/>
              </a:solidFill>
            </a:endParaRPr>
          </a:p>
        </p:txBody>
      </p:sp>
      <p:sp>
        <p:nvSpPr>
          <p:cNvPr id="78" name="Documents"/>
          <p:cNvSpPr>
            <a:spLocks noEditPoints="1" noChangeArrowheads="1"/>
          </p:cNvSpPr>
          <p:nvPr/>
        </p:nvSpPr>
        <p:spPr bwMode="auto">
          <a:xfrm>
            <a:off x="6576671" y="2292727"/>
            <a:ext cx="644899" cy="692399"/>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accent2"/>
          </a:solidFill>
          <a:ln w="9525">
            <a:solidFill>
              <a:schemeClr val="tx2"/>
            </a:solidFill>
            <a:miter lim="800000"/>
            <a:headEnd/>
            <a:tailEnd/>
          </a:ln>
          <a:effectLst/>
        </p:spPr>
        <p:txBody>
          <a:bodyPr lIns="11165" tIns="0" rIns="11165" bIns="28359"/>
          <a:lstStyle/>
          <a:p>
            <a:pPr fontAlgn="base">
              <a:spcBef>
                <a:spcPct val="0"/>
              </a:spcBef>
              <a:spcAft>
                <a:spcPct val="50000"/>
              </a:spcAft>
              <a:buClr>
                <a:srgbClr val="FFE600"/>
              </a:buClr>
              <a:buSzPct val="80000"/>
              <a:buFont typeface="Arial" charset="0"/>
              <a:buNone/>
            </a:pPr>
            <a:r>
              <a:rPr lang="pt-BR" altLang="de-DE" sz="600" b="1" dirty="0" smtClean="0">
                <a:solidFill>
                  <a:srgbClr val="646464"/>
                </a:solidFill>
              </a:rPr>
              <a:t>Memorando dos impactos contábeis IFRS 16</a:t>
            </a:r>
            <a:endParaRPr lang="pt-BR" altLang="de-DE" sz="600" dirty="0">
              <a:solidFill>
                <a:srgbClr val="646464"/>
              </a:solidFill>
            </a:endParaRPr>
          </a:p>
        </p:txBody>
      </p:sp>
      <p:sp>
        <p:nvSpPr>
          <p:cNvPr id="79" name="Documents"/>
          <p:cNvSpPr>
            <a:spLocks noEditPoints="1" noChangeArrowheads="1"/>
          </p:cNvSpPr>
          <p:nvPr/>
        </p:nvSpPr>
        <p:spPr bwMode="auto">
          <a:xfrm>
            <a:off x="6576671" y="3713559"/>
            <a:ext cx="644899" cy="692399"/>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accent2"/>
          </a:solidFill>
          <a:ln w="9525">
            <a:solidFill>
              <a:schemeClr val="tx2"/>
            </a:solidFill>
            <a:miter lim="800000"/>
            <a:headEnd/>
            <a:tailEnd/>
          </a:ln>
          <a:effectLst/>
        </p:spPr>
        <p:txBody>
          <a:bodyPr lIns="11165" tIns="0" rIns="11165" bIns="28359"/>
          <a:lstStyle/>
          <a:p>
            <a:pPr fontAlgn="base">
              <a:spcBef>
                <a:spcPct val="0"/>
              </a:spcBef>
              <a:spcAft>
                <a:spcPct val="50000"/>
              </a:spcAft>
              <a:buClr>
                <a:srgbClr val="FFE600"/>
              </a:buClr>
              <a:buSzPct val="80000"/>
              <a:buFont typeface="Arial" charset="0"/>
              <a:buNone/>
            </a:pPr>
            <a:r>
              <a:rPr lang="pt-BR" altLang="de-DE" sz="600" b="1" dirty="0" smtClean="0">
                <a:solidFill>
                  <a:srgbClr val="646464"/>
                </a:solidFill>
              </a:rPr>
              <a:t>Sumário executivo</a:t>
            </a:r>
          </a:p>
          <a:p>
            <a:pPr fontAlgn="base">
              <a:spcBef>
                <a:spcPct val="0"/>
              </a:spcBef>
              <a:spcAft>
                <a:spcPct val="50000"/>
              </a:spcAft>
              <a:buClr>
                <a:srgbClr val="FFE600"/>
              </a:buClr>
              <a:buSzPct val="80000"/>
              <a:buFont typeface="Arial" charset="0"/>
              <a:buNone/>
            </a:pPr>
            <a:r>
              <a:rPr lang="pt-BR" altLang="de-DE" sz="600" b="1" dirty="0" smtClean="0">
                <a:solidFill>
                  <a:srgbClr val="646464"/>
                </a:solidFill>
              </a:rPr>
              <a:t>IFRS 16</a:t>
            </a:r>
            <a:endParaRPr lang="pt-BR" altLang="de-DE" sz="600" dirty="0">
              <a:solidFill>
                <a:srgbClr val="646464"/>
              </a:solidFill>
            </a:endParaRPr>
          </a:p>
        </p:txBody>
      </p:sp>
      <p:sp>
        <p:nvSpPr>
          <p:cNvPr id="80" name="Rounded Rectangle 86"/>
          <p:cNvSpPr/>
          <p:nvPr/>
        </p:nvSpPr>
        <p:spPr>
          <a:xfrm>
            <a:off x="3451481" y="2839463"/>
            <a:ext cx="128980" cy="143255"/>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base">
              <a:spcBef>
                <a:spcPct val="0"/>
              </a:spcBef>
              <a:spcAft>
                <a:spcPct val="50000"/>
              </a:spcAft>
              <a:buClr>
                <a:srgbClr val="FFE600"/>
              </a:buClr>
              <a:buSzPct val="80000"/>
              <a:buFont typeface="Arial" charset="0"/>
              <a:buNone/>
            </a:pPr>
            <a:r>
              <a:rPr lang="en-US" sz="600" b="1" dirty="0" smtClean="0">
                <a:solidFill>
                  <a:srgbClr val="FFFFFF"/>
                </a:solidFill>
              </a:rPr>
              <a:t>4</a:t>
            </a:r>
            <a:endParaRPr lang="en-US" sz="600" b="1" dirty="0">
              <a:solidFill>
                <a:srgbClr val="FFFFFF"/>
              </a:solidFill>
            </a:endParaRPr>
          </a:p>
        </p:txBody>
      </p:sp>
      <p:sp>
        <p:nvSpPr>
          <p:cNvPr id="83" name="Rounded Rectangle 86"/>
          <p:cNvSpPr/>
          <p:nvPr/>
        </p:nvSpPr>
        <p:spPr>
          <a:xfrm>
            <a:off x="3453930" y="3258587"/>
            <a:ext cx="128980" cy="143255"/>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base">
              <a:spcBef>
                <a:spcPct val="0"/>
              </a:spcBef>
              <a:spcAft>
                <a:spcPct val="50000"/>
              </a:spcAft>
              <a:buClr>
                <a:srgbClr val="FFE600"/>
              </a:buClr>
              <a:buSzPct val="80000"/>
              <a:buFont typeface="Arial" charset="0"/>
              <a:buNone/>
            </a:pPr>
            <a:r>
              <a:rPr lang="en-US" sz="600" b="1" dirty="0" smtClean="0">
                <a:solidFill>
                  <a:srgbClr val="FFFFFF"/>
                </a:solidFill>
              </a:rPr>
              <a:t>5</a:t>
            </a:r>
            <a:endParaRPr lang="en-US" sz="600" b="1" dirty="0">
              <a:solidFill>
                <a:srgbClr val="FFFFFF"/>
              </a:solidFill>
            </a:endParaRPr>
          </a:p>
        </p:txBody>
      </p:sp>
      <p:sp>
        <p:nvSpPr>
          <p:cNvPr id="84" name="Rechteck 66"/>
          <p:cNvSpPr/>
          <p:nvPr/>
        </p:nvSpPr>
        <p:spPr bwMode="gray">
          <a:xfrm>
            <a:off x="1599746" y="1177312"/>
            <a:ext cx="246459" cy="3435311"/>
          </a:xfrm>
          <a:prstGeom prst="rect">
            <a:avLst/>
          </a:prstGeom>
          <a:solidFill>
            <a:schemeClr val="accent2"/>
          </a:solidFill>
          <a:ln w="9525" algn="ctr">
            <a:noFill/>
            <a:miter lim="800000"/>
            <a:headEnd/>
            <a:tailEnd/>
          </a:ln>
          <a:effectLst/>
        </p:spPr>
        <p:txBody>
          <a:bodyPr vert="vert270" lIns="55867" tIns="29051" rIns="55867" bIns="29051" rtlCol="0" anchor="ctr"/>
          <a:lstStyle/>
          <a:p>
            <a:pPr algn="ctr" defTabSz="647452" eaLnBrk="0" hangingPunct="0">
              <a:spcAft>
                <a:spcPct val="0"/>
              </a:spcAft>
              <a:buClr>
                <a:srgbClr val="00A28A"/>
              </a:buClr>
            </a:pPr>
            <a:r>
              <a:rPr lang="de-DE" sz="1000" b="1" kern="0" dirty="0" smtClean="0">
                <a:solidFill>
                  <a:srgbClr val="646464"/>
                </a:solidFill>
                <a:latin typeface="EYInterstate Light" pitchFamily="2" charset="0"/>
              </a:rPr>
              <a:t>Análise contábil</a:t>
            </a:r>
            <a:endParaRPr lang="de-DE" sz="1000" b="1" kern="0" dirty="0">
              <a:solidFill>
                <a:srgbClr val="646464"/>
              </a:solidFill>
              <a:latin typeface="EYInterstate Light" pitchFamily="2" charset="0"/>
            </a:endParaRPr>
          </a:p>
        </p:txBody>
      </p:sp>
      <p:sp>
        <p:nvSpPr>
          <p:cNvPr id="85" name="TextBox 30"/>
          <p:cNvSpPr txBox="1">
            <a:spLocks/>
          </p:cNvSpPr>
          <p:nvPr/>
        </p:nvSpPr>
        <p:spPr>
          <a:xfrm>
            <a:off x="1883712" y="1177314"/>
            <a:ext cx="1316852" cy="216464"/>
          </a:xfrm>
          <a:prstGeom prst="rect">
            <a:avLst/>
          </a:prstGeom>
          <a:solidFill>
            <a:schemeClr val="accent2"/>
          </a:solidFill>
          <a:ln w="9525" algn="ctr">
            <a:solidFill>
              <a:srgbClr val="FFE600"/>
            </a:solidFill>
            <a:miter lim="800000"/>
            <a:headEnd/>
            <a:tailEnd/>
          </a:ln>
        </p:spPr>
        <p:txBody>
          <a:bodyPr lIns="44626" tIns="22312" rIns="44626" bIns="22312" anchor="ctr"/>
          <a:lstStyle/>
          <a:p>
            <a:pPr defTabSz="616870" fontAlgn="base">
              <a:spcBef>
                <a:spcPct val="20000"/>
              </a:spcBef>
              <a:spcAft>
                <a:spcPct val="50000"/>
              </a:spcAft>
              <a:buClr>
                <a:srgbClr val="FFE600"/>
              </a:buClr>
              <a:buSzPct val="80000"/>
              <a:defRPr/>
            </a:pPr>
            <a:r>
              <a:rPr lang="en-US" sz="700" b="1" dirty="0" smtClean="0">
                <a:solidFill>
                  <a:srgbClr val="646464"/>
                </a:solidFill>
                <a:latin typeface="EYInterstate Light" pitchFamily="2" charset="0"/>
              </a:rPr>
              <a:t>Input</a:t>
            </a:r>
            <a:endParaRPr lang="en-US" sz="700" b="1" dirty="0">
              <a:solidFill>
                <a:srgbClr val="646464"/>
              </a:solidFill>
              <a:latin typeface="EYInterstate Light" pitchFamily="2" charset="0"/>
            </a:endParaRPr>
          </a:p>
        </p:txBody>
      </p:sp>
      <p:sp>
        <p:nvSpPr>
          <p:cNvPr id="86" name="TextBox 44"/>
          <p:cNvSpPr txBox="1">
            <a:spLocks/>
          </p:cNvSpPr>
          <p:nvPr/>
        </p:nvSpPr>
        <p:spPr>
          <a:xfrm>
            <a:off x="3437431" y="1177314"/>
            <a:ext cx="2569228" cy="216464"/>
          </a:xfrm>
          <a:prstGeom prst="rect">
            <a:avLst/>
          </a:prstGeom>
          <a:solidFill>
            <a:schemeClr val="accent2"/>
          </a:solidFill>
          <a:ln w="9525" algn="ctr">
            <a:solidFill>
              <a:srgbClr val="FFE600"/>
            </a:solidFill>
            <a:miter lim="800000"/>
            <a:headEnd/>
            <a:tailEnd/>
          </a:ln>
        </p:spPr>
        <p:txBody>
          <a:bodyPr lIns="22330" tIns="22312" rIns="22330" bIns="22312" anchor="ctr"/>
          <a:lstStyle/>
          <a:p>
            <a:pPr defTabSz="616870" fontAlgn="base">
              <a:spcBef>
                <a:spcPct val="20000"/>
              </a:spcBef>
              <a:spcAft>
                <a:spcPct val="50000"/>
              </a:spcAft>
              <a:buClr>
                <a:srgbClr val="FFE600"/>
              </a:buClr>
              <a:buSzPct val="80000"/>
              <a:defRPr/>
            </a:pPr>
            <a:r>
              <a:rPr lang="en-US" sz="700" b="1" dirty="0" err="1" smtClean="0">
                <a:solidFill>
                  <a:srgbClr val="646464"/>
                </a:solidFill>
                <a:latin typeface="EYInterstate Light" pitchFamily="2" charset="0"/>
              </a:rPr>
              <a:t>Abordagem</a:t>
            </a:r>
            <a:endParaRPr lang="en-US" sz="700" b="1" dirty="0">
              <a:solidFill>
                <a:srgbClr val="646464"/>
              </a:solidFill>
              <a:latin typeface="EYInterstate Light" pitchFamily="2" charset="0"/>
            </a:endParaRPr>
          </a:p>
        </p:txBody>
      </p:sp>
      <p:sp>
        <p:nvSpPr>
          <p:cNvPr id="87" name="TextBox 97"/>
          <p:cNvSpPr txBox="1">
            <a:spLocks/>
          </p:cNvSpPr>
          <p:nvPr/>
        </p:nvSpPr>
        <p:spPr>
          <a:xfrm>
            <a:off x="6200725" y="1177314"/>
            <a:ext cx="1396793" cy="236463"/>
          </a:xfrm>
          <a:prstGeom prst="rect">
            <a:avLst/>
          </a:prstGeom>
          <a:solidFill>
            <a:schemeClr val="accent2"/>
          </a:solidFill>
          <a:ln w="9525" algn="ctr">
            <a:solidFill>
              <a:srgbClr val="FFE600"/>
            </a:solidFill>
            <a:miter lim="800000"/>
            <a:headEnd/>
            <a:tailEnd/>
          </a:ln>
        </p:spPr>
        <p:txBody>
          <a:bodyPr lIns="44626" tIns="22312" rIns="44626" bIns="22312" anchor="ctr"/>
          <a:lstStyle/>
          <a:p>
            <a:pPr defTabSz="616870" fontAlgn="base">
              <a:spcBef>
                <a:spcPct val="20000"/>
              </a:spcBef>
              <a:spcAft>
                <a:spcPct val="50000"/>
              </a:spcAft>
              <a:buClr>
                <a:srgbClr val="FFE600"/>
              </a:buClr>
              <a:buSzPct val="80000"/>
              <a:defRPr/>
            </a:pPr>
            <a:r>
              <a:rPr lang="en-US" sz="700" b="1" dirty="0" smtClean="0">
                <a:solidFill>
                  <a:srgbClr val="646464"/>
                </a:solidFill>
                <a:latin typeface="EYInterstate Light" pitchFamily="2" charset="0"/>
              </a:rPr>
              <a:t>Output</a:t>
            </a:r>
            <a:endParaRPr lang="en-US" sz="700" b="1" dirty="0">
              <a:solidFill>
                <a:srgbClr val="646464"/>
              </a:solidFill>
              <a:latin typeface="EYInterstate Light" pitchFamily="2" charset="0"/>
            </a:endParaRPr>
          </a:p>
        </p:txBody>
      </p:sp>
      <p:sp>
        <p:nvSpPr>
          <p:cNvPr id="88" name="TextBox 72"/>
          <p:cNvSpPr txBox="1"/>
          <p:nvPr/>
        </p:nvSpPr>
        <p:spPr>
          <a:xfrm>
            <a:off x="3600490" y="3617382"/>
            <a:ext cx="2312859" cy="238000"/>
          </a:xfrm>
          <a:prstGeom prst="rect">
            <a:avLst/>
          </a:prstGeom>
          <a:solidFill>
            <a:srgbClr val="F0F0F0"/>
          </a:solidFill>
        </p:spPr>
        <p:txBody>
          <a:bodyPr wrap="square" lIns="44637" tIns="22338" rIns="22338" bIns="0" rtlCol="0" anchor="t" anchorCtr="0">
            <a:spAutoFit/>
          </a:bodyPr>
          <a:lstStyle/>
          <a:p>
            <a:pPr defTabSz="646311" fontAlgn="base">
              <a:spcBef>
                <a:spcPct val="0"/>
              </a:spcBef>
              <a:spcAft>
                <a:spcPct val="50000"/>
              </a:spcAft>
              <a:buClr>
                <a:srgbClr val="646464">
                  <a:lumMod val="50000"/>
                </a:srgbClr>
              </a:buClr>
              <a:buSzPct val="80000"/>
            </a:pPr>
            <a:r>
              <a:rPr lang="pt-BR" sz="700" b="1" dirty="0" smtClean="0">
                <a:solidFill>
                  <a:srgbClr val="000000"/>
                </a:solidFill>
                <a:latin typeface="EYInterstate Light" pitchFamily="2" charset="0"/>
              </a:rPr>
              <a:t>Decisão do método de transição (completo ou modificado) baseado no “</a:t>
            </a:r>
            <a:r>
              <a:rPr lang="pt-BR" sz="700" b="1" i="1" dirty="0" smtClean="0">
                <a:solidFill>
                  <a:srgbClr val="000000"/>
                </a:solidFill>
                <a:latin typeface="EYInterstate Light" pitchFamily="2" charset="0"/>
              </a:rPr>
              <a:t>Data </a:t>
            </a:r>
            <a:r>
              <a:rPr lang="pt-BR" sz="700" b="1" i="1" dirty="0" err="1" smtClean="0">
                <a:solidFill>
                  <a:srgbClr val="000000"/>
                </a:solidFill>
                <a:latin typeface="EYInterstate Light" pitchFamily="2" charset="0"/>
              </a:rPr>
              <a:t>Quality</a:t>
            </a:r>
            <a:r>
              <a:rPr lang="pt-BR" sz="700" b="1" dirty="0" smtClean="0">
                <a:solidFill>
                  <a:srgbClr val="000000"/>
                </a:solidFill>
                <a:latin typeface="EYInterstate Light" pitchFamily="2" charset="0"/>
              </a:rPr>
              <a:t>” (exemplo: contratos antigos)</a:t>
            </a:r>
            <a:endParaRPr lang="pt-BR" sz="700" b="1" dirty="0">
              <a:solidFill>
                <a:srgbClr val="000000"/>
              </a:solidFill>
              <a:latin typeface="EYInterstate Light" pitchFamily="2" charset="0"/>
            </a:endParaRPr>
          </a:p>
        </p:txBody>
      </p:sp>
      <p:sp>
        <p:nvSpPr>
          <p:cNvPr id="89" name="Rounded Rectangle 86"/>
          <p:cNvSpPr/>
          <p:nvPr/>
        </p:nvSpPr>
        <p:spPr>
          <a:xfrm>
            <a:off x="3452318" y="3685813"/>
            <a:ext cx="128980" cy="143254"/>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fontAlgn="base">
              <a:spcBef>
                <a:spcPct val="0"/>
              </a:spcBef>
              <a:spcAft>
                <a:spcPct val="50000"/>
              </a:spcAft>
              <a:buClr>
                <a:srgbClr val="FFE600"/>
              </a:buClr>
              <a:buSzPct val="80000"/>
              <a:buFont typeface="Arial" charset="0"/>
              <a:buNone/>
            </a:pPr>
            <a:r>
              <a:rPr lang="en-US" sz="600" b="1" dirty="0" smtClean="0">
                <a:solidFill>
                  <a:srgbClr val="FFFFFF"/>
                </a:solidFill>
              </a:rPr>
              <a:t>6</a:t>
            </a:r>
            <a:endParaRPr lang="en-US" sz="600" b="1" dirty="0">
              <a:solidFill>
                <a:srgbClr val="FFFFFF"/>
              </a:solidFill>
            </a:endParaRPr>
          </a:p>
        </p:txBody>
      </p:sp>
    </p:spTree>
    <p:extLst>
      <p:ext uri="{BB962C8B-B14F-4D97-AF65-F5344CB8AC3E}">
        <p14:creationId xmlns:p14="http://schemas.microsoft.com/office/powerpoint/2010/main" xmlns="" val="2780888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54550"/>
            <a:ext cx="8599049" cy="717000"/>
          </a:xfrm>
        </p:spPr>
        <p:txBody>
          <a:bodyPr/>
          <a:lstStyle/>
          <a:p>
            <a:r>
              <a:rPr lang="pt-BR" sz="2200" dirty="0" smtClean="0">
                <a:solidFill>
                  <a:srgbClr val="000000"/>
                </a:solidFill>
                <a:latin typeface="EYInterstate" panose="02000503020000020004" pitchFamily="2" charset="0"/>
              </a:rPr>
              <a:t>Fluxo de Trabalho</a:t>
            </a:r>
            <a:endParaRPr lang="pt-BR" sz="2200" dirty="0">
              <a:solidFill>
                <a:srgbClr val="000000"/>
              </a:solidFill>
              <a:latin typeface="EYInterstate" panose="02000503020000020004" pitchFamily="2" charset="0"/>
            </a:endParaRPr>
          </a:p>
        </p:txBody>
      </p:sp>
      <p:sp>
        <p:nvSpPr>
          <p:cNvPr id="51" name="Rectangle 1"/>
          <p:cNvSpPr>
            <a:spLocks noChangeArrowheads="1"/>
          </p:cNvSpPr>
          <p:nvPr>
            <p:custDataLst>
              <p:tags r:id="rId1"/>
            </p:custDataLst>
          </p:nvPr>
        </p:nvSpPr>
        <p:spPr bwMode="gray">
          <a:xfrm>
            <a:off x="883972" y="4404483"/>
            <a:ext cx="7238827" cy="739033"/>
          </a:xfrm>
          <a:prstGeom prst="rect">
            <a:avLst/>
          </a:prstGeom>
          <a:solidFill>
            <a:schemeClr val="accent2"/>
          </a:solidFill>
          <a:ln w="9525" algn="ctr">
            <a:noFill/>
            <a:miter lim="800000"/>
            <a:headEnd/>
            <a:tailEnd/>
          </a:ln>
          <a:effectLst/>
        </p:spPr>
        <p:txBody>
          <a:bodyPr vert="horz" wrap="square" lIns="42093" tIns="42093" rIns="42093" bIns="42093" numCol="1" anchor="t" anchorCtr="0" compatLnSpc="1">
            <a:prstTxWarp prst="textNoShape">
              <a:avLst/>
            </a:prstTxWarp>
            <a:spAutoFit/>
          </a:bodyPr>
          <a:lstStyle/>
          <a:p>
            <a:pPr marL="0" lvl="3" defTabSz="775921" fontAlgn="base">
              <a:spcBef>
                <a:spcPct val="0"/>
              </a:spcBef>
              <a:spcAft>
                <a:spcPts val="78"/>
              </a:spcAft>
              <a:buClr>
                <a:srgbClr val="000000"/>
              </a:buClr>
              <a:buSzPct val="100000"/>
              <a:tabLst>
                <a:tab pos="1258550" algn="l"/>
                <a:tab pos="2517101" algn="l"/>
                <a:tab pos="3637050" algn="r"/>
              </a:tabLst>
              <a:defRPr/>
            </a:pPr>
            <a:r>
              <a:rPr lang="pt-BR" sz="800" b="1" kern="0" dirty="0">
                <a:solidFill>
                  <a:srgbClr val="000000"/>
                </a:solidFill>
                <a:latin typeface="EYInterstate Light" pitchFamily="2" charset="0"/>
              </a:rPr>
              <a:t>Vantagens da abordagem modular da EY:</a:t>
            </a:r>
          </a:p>
          <a:p>
            <a:pPr marL="0" lvl="3" indent="-133748" defTabSz="775921" fontAlgn="base">
              <a:spcBef>
                <a:spcPct val="0"/>
              </a:spcBef>
              <a:spcAft>
                <a:spcPts val="78"/>
              </a:spcAft>
              <a:buClr>
                <a:srgbClr val="000000"/>
              </a:buClr>
              <a:buSzPct val="100000"/>
              <a:buFont typeface="Wingdings" panose="05000000000000000000" pitchFamily="2" charset="2"/>
              <a:buChar char="Ø"/>
              <a:tabLst>
                <a:tab pos="1258550" algn="l"/>
                <a:tab pos="2517101" algn="l"/>
                <a:tab pos="3637050" algn="r"/>
              </a:tabLst>
              <a:defRPr/>
            </a:pPr>
            <a:r>
              <a:rPr lang="pt-BR" sz="800" kern="0" dirty="0">
                <a:solidFill>
                  <a:srgbClr val="000000"/>
                </a:solidFill>
                <a:latin typeface="EYInterstate Light" pitchFamily="2" charset="0"/>
              </a:rPr>
              <a:t>Configuração simples que permite uma rápida mudança de resultados</a:t>
            </a:r>
          </a:p>
          <a:p>
            <a:pPr marL="0" lvl="3" indent="-133748" defTabSz="775921" fontAlgn="base">
              <a:spcBef>
                <a:spcPct val="0"/>
              </a:spcBef>
              <a:spcAft>
                <a:spcPts val="78"/>
              </a:spcAft>
              <a:buClr>
                <a:srgbClr val="000000"/>
              </a:buClr>
              <a:buSzPct val="100000"/>
              <a:buFont typeface="Wingdings" panose="05000000000000000000" pitchFamily="2" charset="2"/>
              <a:buChar char="Ø"/>
              <a:tabLst>
                <a:tab pos="1258550" algn="l"/>
                <a:tab pos="2517101" algn="l"/>
                <a:tab pos="3637050" algn="r"/>
              </a:tabLst>
              <a:defRPr/>
            </a:pPr>
            <a:r>
              <a:rPr lang="pt-PT" sz="800" kern="0" dirty="0">
                <a:solidFill>
                  <a:srgbClr val="000000"/>
                </a:solidFill>
                <a:latin typeface="EYInterstate Light" pitchFamily="2" charset="0"/>
              </a:rPr>
              <a:t>Solução de TI escalável (por exemplo, substituição do banco de dados subjacente para permitir um maior volume de contratos a serem analisados)</a:t>
            </a:r>
          </a:p>
          <a:p>
            <a:pPr marL="0" lvl="3" indent="-133748" defTabSz="775921" fontAlgn="base">
              <a:spcBef>
                <a:spcPct val="0"/>
              </a:spcBef>
              <a:spcAft>
                <a:spcPts val="78"/>
              </a:spcAft>
              <a:buClr>
                <a:srgbClr val="000000"/>
              </a:buClr>
              <a:buSzPct val="100000"/>
              <a:buFont typeface="Wingdings" panose="05000000000000000000" pitchFamily="2" charset="2"/>
              <a:buChar char="Ø"/>
              <a:tabLst>
                <a:tab pos="1258550" algn="l"/>
                <a:tab pos="2517101" algn="l"/>
                <a:tab pos="3637050" algn="r"/>
              </a:tabLst>
              <a:defRPr/>
            </a:pPr>
            <a:r>
              <a:rPr lang="pt-PT" sz="800" kern="0" dirty="0">
                <a:solidFill>
                  <a:srgbClr val="000000"/>
                </a:solidFill>
                <a:latin typeface="EYInterstate Light" pitchFamily="2" charset="0"/>
              </a:rPr>
              <a:t>Alta flexibilidade em termos de ajustes / "ajuste fino" ao longo do caminho</a:t>
            </a:r>
            <a:endParaRPr lang="pt-BR" sz="800" kern="0" dirty="0">
              <a:solidFill>
                <a:srgbClr val="000000"/>
              </a:solidFill>
              <a:latin typeface="EYInterstate Light" pitchFamily="2" charset="0"/>
            </a:endParaRPr>
          </a:p>
        </p:txBody>
      </p:sp>
      <p:sp>
        <p:nvSpPr>
          <p:cNvPr id="52" name="Rectangle 51"/>
          <p:cNvSpPr/>
          <p:nvPr/>
        </p:nvSpPr>
        <p:spPr bwMode="gray">
          <a:xfrm>
            <a:off x="896076" y="810187"/>
            <a:ext cx="2144015" cy="3480387"/>
          </a:xfrm>
          <a:prstGeom prst="rect">
            <a:avLst/>
          </a:prstGeom>
          <a:solidFill>
            <a:srgbClr val="999999"/>
          </a:solidFill>
          <a:ln w="9525" cap="flat" cmpd="sng" algn="ctr">
            <a:noFill/>
            <a:prstDash val="dash"/>
            <a:round/>
            <a:headEnd type="none" w="med" len="med"/>
            <a:tailEnd type="none" w="med" len="med"/>
          </a:ln>
          <a:effectLst/>
        </p:spPr>
        <p:txBody>
          <a:bodyPr vert="horz" wrap="square" lIns="74974" tIns="68976" rIns="74974" bIns="38993" numCol="1" rtlCol="0" anchor="t" anchorCtr="0" compatLnSpc="1">
            <a:prstTxWarp prst="textNoShape">
              <a:avLst/>
            </a:prstTxWarp>
            <a:noAutofit/>
          </a:bodyPr>
          <a:lstStyle/>
          <a:p>
            <a:pPr marL="222180" indent="-222180" algn="ctr" defTabSz="829200">
              <a:spcAft>
                <a:spcPts val="335"/>
              </a:spcAft>
              <a:buClr>
                <a:srgbClr val="FFE600"/>
              </a:buClr>
            </a:pPr>
            <a:endParaRPr lang="en-GB" sz="900" kern="0" dirty="0">
              <a:solidFill>
                <a:srgbClr val="7F7E82"/>
              </a:solidFill>
              <a:latin typeface="EYInterstate Light" panose="02000506000000020004" pitchFamily="2" charset="0"/>
            </a:endParaRPr>
          </a:p>
        </p:txBody>
      </p:sp>
      <p:sp>
        <p:nvSpPr>
          <p:cNvPr id="53" name="TextBox 52"/>
          <p:cNvSpPr txBox="1"/>
          <p:nvPr/>
        </p:nvSpPr>
        <p:spPr>
          <a:xfrm>
            <a:off x="896076" y="821244"/>
            <a:ext cx="2144638" cy="254285"/>
          </a:xfrm>
          <a:prstGeom prst="rect">
            <a:avLst/>
          </a:prstGeom>
          <a:noFill/>
        </p:spPr>
        <p:txBody>
          <a:bodyPr wrap="square" lIns="42093" tIns="42093" rIns="42093" bIns="42093" rtlCol="0">
            <a:spAutoFit/>
          </a:bodyPr>
          <a:lstStyle/>
          <a:p>
            <a:pPr defTabSz="810738">
              <a:spcAft>
                <a:spcPct val="0"/>
              </a:spcAft>
            </a:pPr>
            <a:r>
              <a:rPr lang="en-GB" sz="1100" b="1" dirty="0" err="1">
                <a:solidFill>
                  <a:srgbClr val="FFFFFF"/>
                </a:solidFill>
                <a:latin typeface="EYInterstate Light" panose="02000506000000020004" pitchFamily="2" charset="0"/>
              </a:rPr>
              <a:t>Captura</a:t>
            </a:r>
            <a:r>
              <a:rPr lang="en-GB" sz="1100" b="1" dirty="0">
                <a:solidFill>
                  <a:srgbClr val="FFFFFF"/>
                </a:solidFill>
                <a:latin typeface="EYInterstate Light" panose="02000506000000020004" pitchFamily="2" charset="0"/>
              </a:rPr>
              <a:t> de dados</a:t>
            </a:r>
          </a:p>
        </p:txBody>
      </p:sp>
      <p:sp>
        <p:nvSpPr>
          <p:cNvPr id="54" name="Rectangle 53"/>
          <p:cNvSpPr/>
          <p:nvPr/>
        </p:nvSpPr>
        <p:spPr bwMode="gray">
          <a:xfrm>
            <a:off x="3437431" y="810187"/>
            <a:ext cx="2144015" cy="3480387"/>
          </a:xfrm>
          <a:prstGeom prst="rect">
            <a:avLst/>
          </a:prstGeom>
          <a:solidFill>
            <a:srgbClr val="999999"/>
          </a:solidFill>
          <a:ln w="9525" cap="flat" cmpd="sng" algn="ctr">
            <a:noFill/>
            <a:prstDash val="dash"/>
            <a:round/>
            <a:headEnd type="none" w="med" len="med"/>
            <a:tailEnd type="none" w="med" len="med"/>
          </a:ln>
          <a:effectLst/>
        </p:spPr>
        <p:txBody>
          <a:bodyPr vert="horz" wrap="square" lIns="74974" tIns="68976" rIns="74974" bIns="38993" numCol="1" rtlCol="0" anchor="t" anchorCtr="0" compatLnSpc="1">
            <a:prstTxWarp prst="textNoShape">
              <a:avLst/>
            </a:prstTxWarp>
            <a:noAutofit/>
          </a:bodyPr>
          <a:lstStyle/>
          <a:p>
            <a:pPr marL="222180" indent="-222180" algn="ctr" defTabSz="829200">
              <a:spcAft>
                <a:spcPts val="335"/>
              </a:spcAft>
              <a:buClr>
                <a:srgbClr val="FFE600"/>
              </a:buClr>
            </a:pPr>
            <a:endParaRPr lang="en-GB" sz="900" kern="0" dirty="0">
              <a:solidFill>
                <a:srgbClr val="7F7E82"/>
              </a:solidFill>
              <a:latin typeface="EYInterstate Light" panose="02000506000000020004" pitchFamily="2" charset="0"/>
            </a:endParaRPr>
          </a:p>
        </p:txBody>
      </p:sp>
      <p:sp>
        <p:nvSpPr>
          <p:cNvPr id="55" name="TextBox 54"/>
          <p:cNvSpPr txBox="1"/>
          <p:nvPr/>
        </p:nvSpPr>
        <p:spPr>
          <a:xfrm>
            <a:off x="3437431" y="821244"/>
            <a:ext cx="2144638" cy="254285"/>
          </a:xfrm>
          <a:prstGeom prst="rect">
            <a:avLst/>
          </a:prstGeom>
          <a:noFill/>
        </p:spPr>
        <p:txBody>
          <a:bodyPr wrap="square" lIns="42093" tIns="42093" rIns="42093" bIns="42093" rtlCol="0">
            <a:spAutoFit/>
          </a:bodyPr>
          <a:lstStyle/>
          <a:p>
            <a:pPr defTabSz="810738">
              <a:spcAft>
                <a:spcPct val="0"/>
              </a:spcAft>
            </a:pPr>
            <a:r>
              <a:rPr lang="en-GB" sz="1100" b="1" dirty="0" err="1" smtClean="0">
                <a:solidFill>
                  <a:srgbClr val="FFFFFF"/>
                </a:solidFill>
                <a:latin typeface="EYInterstate Light" panose="02000506000000020004" pitchFamily="2" charset="0"/>
              </a:rPr>
              <a:t>Conversão</a:t>
            </a:r>
            <a:endParaRPr lang="en-GB" sz="1100" b="1" dirty="0">
              <a:solidFill>
                <a:srgbClr val="FFFFFF"/>
              </a:solidFill>
              <a:latin typeface="EYInterstate Light" panose="02000506000000020004" pitchFamily="2" charset="0"/>
            </a:endParaRPr>
          </a:p>
        </p:txBody>
      </p:sp>
      <p:sp>
        <p:nvSpPr>
          <p:cNvPr id="57" name="Rectangle 56"/>
          <p:cNvSpPr/>
          <p:nvPr/>
        </p:nvSpPr>
        <p:spPr bwMode="gray">
          <a:xfrm>
            <a:off x="5978786" y="810187"/>
            <a:ext cx="2144015" cy="3480387"/>
          </a:xfrm>
          <a:prstGeom prst="rect">
            <a:avLst/>
          </a:prstGeom>
          <a:solidFill>
            <a:srgbClr val="999999"/>
          </a:solidFill>
          <a:ln w="9525" cap="flat" cmpd="sng" algn="ctr">
            <a:noFill/>
            <a:prstDash val="dash"/>
            <a:round/>
            <a:headEnd type="none" w="med" len="med"/>
            <a:tailEnd type="none" w="med" len="med"/>
          </a:ln>
          <a:effectLst/>
        </p:spPr>
        <p:txBody>
          <a:bodyPr vert="horz" wrap="square" lIns="74974" tIns="68976" rIns="74974" bIns="38993" numCol="1" rtlCol="0" anchor="t" anchorCtr="0" compatLnSpc="1">
            <a:prstTxWarp prst="textNoShape">
              <a:avLst/>
            </a:prstTxWarp>
            <a:noAutofit/>
          </a:bodyPr>
          <a:lstStyle/>
          <a:p>
            <a:pPr marL="222180" indent="-222180" algn="ctr" defTabSz="829200">
              <a:spcAft>
                <a:spcPts val="335"/>
              </a:spcAft>
              <a:buClr>
                <a:srgbClr val="FFE600"/>
              </a:buClr>
            </a:pPr>
            <a:endParaRPr lang="en-GB" sz="900" kern="0" dirty="0">
              <a:solidFill>
                <a:srgbClr val="7F7E82"/>
              </a:solidFill>
              <a:latin typeface="EYInterstate Light" panose="02000506000000020004" pitchFamily="2" charset="0"/>
            </a:endParaRPr>
          </a:p>
        </p:txBody>
      </p:sp>
      <p:sp>
        <p:nvSpPr>
          <p:cNvPr id="58" name="TextBox 57"/>
          <p:cNvSpPr txBox="1"/>
          <p:nvPr/>
        </p:nvSpPr>
        <p:spPr>
          <a:xfrm>
            <a:off x="5978786" y="821244"/>
            <a:ext cx="2144638" cy="254285"/>
          </a:xfrm>
          <a:prstGeom prst="rect">
            <a:avLst/>
          </a:prstGeom>
          <a:noFill/>
        </p:spPr>
        <p:txBody>
          <a:bodyPr wrap="square" lIns="42093" tIns="42093" rIns="42093" bIns="42093" rtlCol="0">
            <a:spAutoFit/>
          </a:bodyPr>
          <a:lstStyle/>
          <a:p>
            <a:pPr defTabSz="810738">
              <a:spcAft>
                <a:spcPct val="0"/>
              </a:spcAft>
            </a:pPr>
            <a:r>
              <a:rPr lang="en-GB" sz="1100" b="1" dirty="0" err="1" smtClean="0">
                <a:solidFill>
                  <a:srgbClr val="FFFFFF"/>
                </a:solidFill>
                <a:latin typeface="EYInterstate Light" panose="02000506000000020004" pitchFamily="2" charset="0"/>
              </a:rPr>
              <a:t>Relatórios</a:t>
            </a:r>
            <a:endParaRPr lang="en-GB" sz="1100" b="1" dirty="0">
              <a:solidFill>
                <a:srgbClr val="FFFFFF"/>
              </a:solidFill>
              <a:latin typeface="EYInterstate Light" panose="02000506000000020004" pitchFamily="2" charset="0"/>
            </a:endParaRPr>
          </a:p>
        </p:txBody>
      </p:sp>
      <p:pic>
        <p:nvPicPr>
          <p:cNvPr id="59"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981729" y="3082337"/>
            <a:ext cx="1972721" cy="11193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0" name="Group 59"/>
          <p:cNvGrpSpPr/>
          <p:nvPr/>
        </p:nvGrpSpPr>
        <p:grpSpPr>
          <a:xfrm>
            <a:off x="3151514" y="2258574"/>
            <a:ext cx="174525" cy="508000"/>
            <a:chOff x="3517900" y="3171031"/>
            <a:chExt cx="228600" cy="609600"/>
          </a:xfrm>
          <a:solidFill>
            <a:srgbClr val="FFE600"/>
          </a:solidFill>
        </p:grpSpPr>
        <p:sp>
          <p:nvSpPr>
            <p:cNvPr id="61" name="Chevron 60"/>
            <p:cNvSpPr/>
            <p:nvPr/>
          </p:nvSpPr>
          <p:spPr bwMode="auto">
            <a:xfrm>
              <a:off x="3517900" y="3171031"/>
              <a:ext cx="152400" cy="609600"/>
            </a:xfrm>
            <a:prstGeom prst="chevron">
              <a:avLst>
                <a:gd name="adj" fmla="val 80000"/>
              </a:avLst>
            </a:prstGeom>
            <a:grpFill/>
            <a:ln w="9525" cap="flat" cmpd="sng" algn="ctr">
              <a:solidFill>
                <a:srgbClr val="FFE600"/>
              </a:solid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bodyPr>
            <a:lstStyle/>
            <a:p>
              <a:pPr algn="ctr" defTabSz="774142">
                <a:spcAft>
                  <a:spcPct val="0"/>
                </a:spcAft>
              </a:pPr>
              <a:endParaRPr lang="en-GB" sz="900" dirty="0">
                <a:solidFill>
                  <a:srgbClr val="FFFFFF"/>
                </a:solidFill>
                <a:latin typeface="EYInterstate Light" panose="02000506000000020004" pitchFamily="2" charset="0"/>
              </a:endParaRPr>
            </a:p>
          </p:txBody>
        </p:sp>
        <p:sp>
          <p:nvSpPr>
            <p:cNvPr id="62" name="Chevron 61"/>
            <p:cNvSpPr/>
            <p:nvPr/>
          </p:nvSpPr>
          <p:spPr bwMode="auto">
            <a:xfrm>
              <a:off x="3594100" y="3171031"/>
              <a:ext cx="152400" cy="609600"/>
            </a:xfrm>
            <a:prstGeom prst="chevron">
              <a:avLst>
                <a:gd name="adj" fmla="val 80000"/>
              </a:avLst>
            </a:prstGeom>
            <a:grpFill/>
            <a:ln w="9525" cap="flat" cmpd="sng" algn="ctr">
              <a:solidFill>
                <a:srgbClr val="FFE600"/>
              </a:solid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bodyPr>
            <a:lstStyle/>
            <a:p>
              <a:pPr algn="ctr" defTabSz="774142">
                <a:spcAft>
                  <a:spcPct val="0"/>
                </a:spcAft>
              </a:pPr>
              <a:endParaRPr lang="en-GB" sz="900" dirty="0">
                <a:solidFill>
                  <a:srgbClr val="FFFFFF"/>
                </a:solidFill>
                <a:latin typeface="EYInterstate Light" panose="02000506000000020004" pitchFamily="2" charset="0"/>
              </a:endParaRPr>
            </a:p>
          </p:txBody>
        </p:sp>
      </p:grpSp>
      <p:grpSp>
        <p:nvGrpSpPr>
          <p:cNvPr id="63" name="Group 62"/>
          <p:cNvGrpSpPr/>
          <p:nvPr/>
        </p:nvGrpSpPr>
        <p:grpSpPr>
          <a:xfrm>
            <a:off x="5692870" y="2296383"/>
            <a:ext cx="174525" cy="508000"/>
            <a:chOff x="3517900" y="3171031"/>
            <a:chExt cx="228600" cy="609600"/>
          </a:xfrm>
          <a:solidFill>
            <a:srgbClr val="FFE600"/>
          </a:solidFill>
        </p:grpSpPr>
        <p:sp>
          <p:nvSpPr>
            <p:cNvPr id="64" name="Chevron 63"/>
            <p:cNvSpPr/>
            <p:nvPr/>
          </p:nvSpPr>
          <p:spPr bwMode="auto">
            <a:xfrm>
              <a:off x="3517900" y="3171031"/>
              <a:ext cx="152400" cy="609600"/>
            </a:xfrm>
            <a:prstGeom prst="chevron">
              <a:avLst>
                <a:gd name="adj" fmla="val 80000"/>
              </a:avLst>
            </a:prstGeom>
            <a:grpFill/>
            <a:ln w="9525" cap="flat" cmpd="sng" algn="ctr">
              <a:solidFill>
                <a:srgbClr val="FFE600"/>
              </a:solid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bodyPr>
            <a:lstStyle/>
            <a:p>
              <a:pPr algn="ctr" defTabSz="774142">
                <a:spcAft>
                  <a:spcPct val="0"/>
                </a:spcAft>
              </a:pPr>
              <a:endParaRPr lang="en-GB" sz="900" dirty="0">
                <a:solidFill>
                  <a:srgbClr val="FFFFFF"/>
                </a:solidFill>
                <a:latin typeface="EYInterstate Light" panose="02000506000000020004" pitchFamily="2" charset="0"/>
              </a:endParaRPr>
            </a:p>
          </p:txBody>
        </p:sp>
        <p:sp>
          <p:nvSpPr>
            <p:cNvPr id="65" name="Chevron 64"/>
            <p:cNvSpPr/>
            <p:nvPr/>
          </p:nvSpPr>
          <p:spPr bwMode="auto">
            <a:xfrm>
              <a:off x="3594100" y="3171031"/>
              <a:ext cx="152400" cy="609600"/>
            </a:xfrm>
            <a:prstGeom prst="chevron">
              <a:avLst>
                <a:gd name="adj" fmla="val 80000"/>
              </a:avLst>
            </a:prstGeom>
            <a:grpFill/>
            <a:ln w="9525" cap="flat" cmpd="sng" algn="ctr">
              <a:solidFill>
                <a:srgbClr val="FFE600"/>
              </a:solid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bodyPr>
            <a:lstStyle/>
            <a:p>
              <a:pPr algn="ctr" defTabSz="774142">
                <a:spcAft>
                  <a:spcPct val="0"/>
                </a:spcAft>
              </a:pPr>
              <a:endParaRPr lang="en-GB" sz="900" dirty="0">
                <a:solidFill>
                  <a:srgbClr val="FFFFFF"/>
                </a:solidFill>
                <a:latin typeface="EYInterstate Light" panose="02000506000000020004" pitchFamily="2" charset="0"/>
              </a:endParaRPr>
            </a:p>
          </p:txBody>
        </p:sp>
      </p:grpSp>
      <p:sp>
        <p:nvSpPr>
          <p:cNvPr id="66" name="TextBox 65"/>
          <p:cNvSpPr txBox="1"/>
          <p:nvPr/>
        </p:nvSpPr>
        <p:spPr>
          <a:xfrm>
            <a:off x="904243" y="1027906"/>
            <a:ext cx="2144638" cy="223508"/>
          </a:xfrm>
          <a:prstGeom prst="rect">
            <a:avLst/>
          </a:prstGeom>
          <a:noFill/>
        </p:spPr>
        <p:txBody>
          <a:bodyPr wrap="square" lIns="42093" tIns="42093" rIns="42093" bIns="42093" rtlCol="0">
            <a:spAutoFit/>
          </a:bodyPr>
          <a:lstStyle/>
          <a:p>
            <a:pPr fontAlgn="base">
              <a:spcBef>
                <a:spcPct val="0"/>
              </a:spcBef>
              <a:spcAft>
                <a:spcPct val="0"/>
              </a:spcAft>
            </a:pPr>
            <a:r>
              <a:rPr lang="en-GB" sz="900" dirty="0" err="1">
                <a:solidFill>
                  <a:srgbClr val="FFFFFF"/>
                </a:solidFill>
                <a:latin typeface="EYInterstate Light" panose="02000506000000020004" pitchFamily="2" charset="0"/>
              </a:rPr>
              <a:t>Inclusão</a:t>
            </a:r>
            <a:r>
              <a:rPr lang="en-GB" sz="900" dirty="0">
                <a:solidFill>
                  <a:srgbClr val="FFFFFF"/>
                </a:solidFill>
                <a:latin typeface="EYInterstate Light" panose="02000506000000020004" pitchFamily="2" charset="0"/>
              </a:rPr>
              <a:t> dos dados do </a:t>
            </a:r>
            <a:r>
              <a:rPr lang="en-GB" sz="900" dirty="0" err="1">
                <a:solidFill>
                  <a:srgbClr val="FFFFFF"/>
                </a:solidFill>
                <a:latin typeface="EYInterstate Light" panose="02000506000000020004" pitchFamily="2" charset="0"/>
              </a:rPr>
              <a:t>contrato</a:t>
            </a:r>
            <a:r>
              <a:rPr lang="en-GB" sz="900" dirty="0">
                <a:solidFill>
                  <a:srgbClr val="FFFFFF"/>
                </a:solidFill>
                <a:latin typeface="EYInterstate Light" panose="02000506000000020004" pitchFamily="2" charset="0"/>
              </a:rPr>
              <a:t> </a:t>
            </a:r>
            <a:r>
              <a:rPr lang="en-GB" sz="900" dirty="0" err="1">
                <a:solidFill>
                  <a:srgbClr val="FFFFFF"/>
                </a:solidFill>
                <a:latin typeface="EYInterstate Light" panose="02000506000000020004" pitchFamily="2" charset="0"/>
              </a:rPr>
              <a:t>na</a:t>
            </a:r>
            <a:r>
              <a:rPr lang="en-GB" sz="900" dirty="0">
                <a:solidFill>
                  <a:srgbClr val="FFFFFF"/>
                </a:solidFill>
                <a:latin typeface="EYInterstate Light" panose="02000506000000020004" pitchFamily="2" charset="0"/>
              </a:rPr>
              <a:t> </a:t>
            </a:r>
            <a:r>
              <a:rPr lang="en-GB" sz="900" dirty="0" err="1">
                <a:solidFill>
                  <a:srgbClr val="FFFFFF"/>
                </a:solidFill>
                <a:latin typeface="EYInterstate Light" panose="02000506000000020004" pitchFamily="2" charset="0"/>
              </a:rPr>
              <a:t>ferramenta</a:t>
            </a:r>
            <a:endParaRPr lang="en-GB" sz="900" dirty="0">
              <a:solidFill>
                <a:srgbClr val="FFFFFF"/>
              </a:solidFill>
              <a:latin typeface="EYInterstate Light" panose="02000506000000020004" pitchFamily="2" charset="0"/>
            </a:endParaRPr>
          </a:p>
        </p:txBody>
      </p:sp>
      <p:sp>
        <p:nvSpPr>
          <p:cNvPr id="67" name="TextBox 66"/>
          <p:cNvSpPr txBox="1"/>
          <p:nvPr/>
        </p:nvSpPr>
        <p:spPr>
          <a:xfrm>
            <a:off x="3437431" y="1064193"/>
            <a:ext cx="2144638" cy="223508"/>
          </a:xfrm>
          <a:prstGeom prst="rect">
            <a:avLst/>
          </a:prstGeom>
          <a:noFill/>
        </p:spPr>
        <p:txBody>
          <a:bodyPr wrap="square" lIns="42093" tIns="42093" rIns="42093" bIns="42093" rtlCol="0">
            <a:spAutoFit/>
          </a:bodyPr>
          <a:lstStyle/>
          <a:p>
            <a:pPr fontAlgn="base">
              <a:spcBef>
                <a:spcPct val="0"/>
              </a:spcBef>
              <a:spcAft>
                <a:spcPct val="0"/>
              </a:spcAft>
            </a:pPr>
            <a:r>
              <a:rPr lang="pt-BR" sz="900" dirty="0">
                <a:solidFill>
                  <a:srgbClr val="FFFFFF"/>
                </a:solidFill>
                <a:latin typeface="EYInterstate Light" panose="02000506000000020004" pitchFamily="2" charset="0"/>
              </a:rPr>
              <a:t>Cálculos e conversão de dados</a:t>
            </a:r>
            <a:endParaRPr lang="en-GB" sz="900" dirty="0">
              <a:solidFill>
                <a:srgbClr val="FFFFFF"/>
              </a:solidFill>
              <a:latin typeface="EYInterstate Light" panose="02000506000000020004" pitchFamily="2" charset="0"/>
            </a:endParaRPr>
          </a:p>
        </p:txBody>
      </p:sp>
      <p:sp>
        <p:nvSpPr>
          <p:cNvPr id="68" name="TextBox 67"/>
          <p:cNvSpPr txBox="1"/>
          <p:nvPr/>
        </p:nvSpPr>
        <p:spPr>
          <a:xfrm>
            <a:off x="5978786" y="1064193"/>
            <a:ext cx="2144638" cy="362007"/>
          </a:xfrm>
          <a:prstGeom prst="rect">
            <a:avLst/>
          </a:prstGeom>
          <a:noFill/>
        </p:spPr>
        <p:txBody>
          <a:bodyPr wrap="square" lIns="42093" tIns="42093" rIns="42093" bIns="42093" rtlCol="0">
            <a:spAutoFit/>
          </a:bodyPr>
          <a:lstStyle/>
          <a:p>
            <a:pPr fontAlgn="base">
              <a:spcBef>
                <a:spcPct val="0"/>
              </a:spcBef>
              <a:spcAft>
                <a:spcPct val="0"/>
              </a:spcAft>
            </a:pPr>
            <a:r>
              <a:rPr lang="en-GB" sz="900" dirty="0" err="1">
                <a:solidFill>
                  <a:srgbClr val="FFFFFF"/>
                </a:solidFill>
                <a:latin typeface="EYInterstate Light" panose="02000506000000020004" pitchFamily="2" charset="0"/>
              </a:rPr>
              <a:t>Acesso</a:t>
            </a:r>
            <a:r>
              <a:rPr lang="en-GB" sz="900" dirty="0">
                <a:solidFill>
                  <a:srgbClr val="FFFFFF"/>
                </a:solidFill>
                <a:latin typeface="EYInterstate Light" panose="02000506000000020004" pitchFamily="2" charset="0"/>
              </a:rPr>
              <a:t>  a </a:t>
            </a:r>
            <a:r>
              <a:rPr lang="en-GB" sz="900" dirty="0" err="1">
                <a:solidFill>
                  <a:srgbClr val="FFFFFF"/>
                </a:solidFill>
                <a:latin typeface="EYInterstate Light" panose="02000506000000020004" pitchFamily="2" charset="0"/>
              </a:rPr>
              <a:t>relatórios</a:t>
            </a:r>
            <a:r>
              <a:rPr lang="en-GB" sz="900" dirty="0">
                <a:solidFill>
                  <a:srgbClr val="FFFFFF"/>
                </a:solidFill>
                <a:latin typeface="EYInterstate Light" panose="02000506000000020004" pitchFamily="2" charset="0"/>
              </a:rPr>
              <a:t> a </a:t>
            </a:r>
            <a:r>
              <a:rPr lang="en-GB" sz="900" dirty="0" err="1">
                <a:solidFill>
                  <a:srgbClr val="FFFFFF"/>
                </a:solidFill>
                <a:latin typeface="EYInterstate Light" panose="02000506000000020004" pitchFamily="2" charset="0"/>
              </a:rPr>
              <a:t>serem</a:t>
            </a:r>
            <a:r>
              <a:rPr lang="en-GB" sz="900" dirty="0">
                <a:solidFill>
                  <a:srgbClr val="FFFFFF"/>
                </a:solidFill>
                <a:latin typeface="EYInterstate Light" panose="02000506000000020004" pitchFamily="2" charset="0"/>
              </a:rPr>
              <a:t> </a:t>
            </a:r>
            <a:r>
              <a:rPr lang="en-GB" sz="900" dirty="0" err="1">
                <a:solidFill>
                  <a:srgbClr val="FFFFFF"/>
                </a:solidFill>
                <a:latin typeface="EYInterstate Light" panose="02000506000000020004" pitchFamily="2" charset="0"/>
              </a:rPr>
              <a:t>utilizados</a:t>
            </a:r>
            <a:r>
              <a:rPr lang="en-GB" sz="900" dirty="0">
                <a:solidFill>
                  <a:srgbClr val="FFFFFF"/>
                </a:solidFill>
                <a:latin typeface="EYInterstate Light" panose="02000506000000020004" pitchFamily="2" charset="0"/>
              </a:rPr>
              <a:t> para fins </a:t>
            </a:r>
            <a:r>
              <a:rPr lang="en-GB" sz="900" dirty="0" err="1" smtClean="0">
                <a:solidFill>
                  <a:srgbClr val="FFFFFF"/>
                </a:solidFill>
                <a:latin typeface="EYInterstate Light" panose="02000506000000020004" pitchFamily="2" charset="0"/>
              </a:rPr>
              <a:t>internos</a:t>
            </a:r>
            <a:r>
              <a:rPr lang="en-GB" sz="900" dirty="0" smtClean="0">
                <a:solidFill>
                  <a:srgbClr val="FFFFFF"/>
                </a:solidFill>
                <a:latin typeface="EYInterstate Light" panose="02000506000000020004" pitchFamily="2" charset="0"/>
              </a:rPr>
              <a:t> </a:t>
            </a:r>
            <a:r>
              <a:rPr lang="en-GB" sz="900" dirty="0">
                <a:solidFill>
                  <a:srgbClr val="FFFFFF"/>
                </a:solidFill>
                <a:latin typeface="EYInterstate Light" panose="02000506000000020004" pitchFamily="2" charset="0"/>
              </a:rPr>
              <a:t>e </a:t>
            </a:r>
            <a:r>
              <a:rPr lang="en-GB" sz="900" dirty="0" err="1">
                <a:solidFill>
                  <a:srgbClr val="FFFFFF"/>
                </a:solidFill>
                <a:latin typeface="EYInterstate Light" panose="02000506000000020004" pitchFamily="2" charset="0"/>
              </a:rPr>
              <a:t>externos</a:t>
            </a:r>
            <a:r>
              <a:rPr lang="en-GB" sz="900" dirty="0">
                <a:solidFill>
                  <a:srgbClr val="FFFFFF"/>
                </a:solidFill>
                <a:latin typeface="EYInterstate Light" panose="02000506000000020004" pitchFamily="2" charset="0"/>
              </a:rPr>
              <a:t>. </a:t>
            </a:r>
          </a:p>
        </p:txBody>
      </p:sp>
      <p:pic>
        <p:nvPicPr>
          <p:cNvPr id="69" name="Snagit_PPT46C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81729" y="1469468"/>
            <a:ext cx="1972721" cy="1428048"/>
          </a:xfrm>
          <a:prstGeom prst="rect">
            <a:avLst/>
          </a:prstGeom>
        </p:spPr>
      </p:pic>
      <p:pic>
        <p:nvPicPr>
          <p:cNvPr id="70" name="Snagit_PPT4FA"/>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508923" y="1740755"/>
            <a:ext cx="2001032" cy="1583532"/>
          </a:xfrm>
          <a:prstGeom prst="rect">
            <a:avLst/>
          </a:prstGeom>
        </p:spPr>
      </p:pic>
      <p:pic>
        <p:nvPicPr>
          <p:cNvPr id="71" name="Snagit_PPTB92C"/>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053857" y="1740757"/>
            <a:ext cx="1993885" cy="1583531"/>
          </a:xfrm>
          <a:prstGeom prst="rect">
            <a:avLst/>
          </a:prstGeom>
        </p:spPr>
      </p:pic>
      <p:sp>
        <p:nvSpPr>
          <p:cNvPr id="72" name="Cloud 71"/>
          <p:cNvSpPr/>
          <p:nvPr/>
        </p:nvSpPr>
        <p:spPr>
          <a:xfrm>
            <a:off x="4325893" y="3055441"/>
            <a:ext cx="2654090" cy="1475116"/>
          </a:xfrm>
          <a:prstGeom prst="cloud">
            <a:avLst/>
          </a:prstGeom>
          <a:solidFill>
            <a:srgbClr val="F0F0F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algn="ctr"/>
            <a:endParaRPr lang="en-GB" sz="900" b="1" dirty="0" smtClean="0">
              <a:solidFill>
                <a:srgbClr val="000000"/>
              </a:solidFill>
              <a:latin typeface="EYInterstate Light" panose="02000506000000020004" pitchFamily="2" charset="0"/>
            </a:endParaRPr>
          </a:p>
          <a:p>
            <a:pPr algn="ctr"/>
            <a:r>
              <a:rPr lang="pt-BR" sz="900" b="1" dirty="0" smtClean="0">
                <a:solidFill>
                  <a:srgbClr val="646464">
                    <a:lumMod val="75000"/>
                  </a:srgbClr>
                </a:solidFill>
                <a:latin typeface="EYInterstate Light" panose="02000506000000020004" pitchFamily="2" charset="0"/>
              </a:rPr>
              <a:t>Solução </a:t>
            </a:r>
            <a:r>
              <a:rPr lang="pt-BR" sz="900" b="1" dirty="0">
                <a:solidFill>
                  <a:srgbClr val="646464">
                    <a:lumMod val="75000"/>
                  </a:srgbClr>
                </a:solidFill>
                <a:latin typeface="EYInterstate Light" panose="02000506000000020004" pitchFamily="2" charset="0"/>
              </a:rPr>
              <a:t>em nuvem</a:t>
            </a:r>
          </a:p>
          <a:p>
            <a:pPr algn="ctr"/>
            <a:r>
              <a:rPr lang="pt-BR" sz="900" b="1" dirty="0">
                <a:solidFill>
                  <a:srgbClr val="646464">
                    <a:lumMod val="75000"/>
                  </a:srgbClr>
                </a:solidFill>
                <a:latin typeface="EYInterstate Light" panose="02000506000000020004" pitchFamily="2" charset="0"/>
              </a:rPr>
              <a:t>O EY Leasing Enabler é uma solução autônoma, mas também pode ser facilmente usado como um aplicativo web (por exemplo, como plataforma de colaboração baseada em web do MS SharePoint)</a:t>
            </a:r>
            <a:endParaRPr lang="en-GB" sz="900" dirty="0">
              <a:solidFill>
                <a:srgbClr val="646464">
                  <a:lumMod val="75000"/>
                </a:srgbClr>
              </a:solidFill>
              <a:latin typeface="EYInterstate Light" panose="02000506000000020004" pitchFamily="2" charset="0"/>
            </a:endParaRPr>
          </a:p>
        </p:txBody>
      </p:sp>
    </p:spTree>
    <p:extLst>
      <p:ext uri="{BB962C8B-B14F-4D97-AF65-F5344CB8AC3E}">
        <p14:creationId xmlns:p14="http://schemas.microsoft.com/office/powerpoint/2010/main" xmlns="" val="932473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5715000"/>
          </a:xfrm>
          <a:prstGeom prst="rect">
            <a:avLst/>
          </a:prstGeom>
        </p:spPr>
      </p:pic>
      <p:pic>
        <p:nvPicPr>
          <p:cNvPr id="14" name="Picture 2"/>
          <p:cNvPicPr>
            <a:picLocks noChangeAspect="1" noChangeArrowheads="1"/>
          </p:cNvPicPr>
          <p:nvPr/>
        </p:nvPicPr>
        <p:blipFill>
          <a:blip r:embed="rId3" cstate="print">
            <a:lum bright="100000" contrast="100000"/>
          </a:blip>
          <a:srcRect/>
          <a:stretch>
            <a:fillRect/>
          </a:stretch>
        </p:blipFill>
        <p:spPr bwMode="auto">
          <a:xfrm>
            <a:off x="361726" y="4775964"/>
            <a:ext cx="729674" cy="621650"/>
          </a:xfrm>
          <a:prstGeom prst="rect">
            <a:avLst/>
          </a:prstGeom>
          <a:noFill/>
          <a:ln w="9525">
            <a:noFill/>
            <a:miter lim="800000"/>
            <a:headEnd/>
            <a:tailEnd/>
          </a:ln>
          <a:effectLst/>
        </p:spPr>
      </p:pic>
      <p:sp>
        <p:nvSpPr>
          <p:cNvPr id="2" name="Slide Number Placeholder 1"/>
          <p:cNvSpPr>
            <a:spLocks noGrp="1"/>
          </p:cNvSpPr>
          <p:nvPr>
            <p:ph type="sldNum" sz="quarter" idx="4294967295"/>
          </p:nvPr>
        </p:nvSpPr>
        <p:spPr>
          <a:xfrm>
            <a:off x="7010757" y="5296959"/>
            <a:ext cx="2133243" cy="304271"/>
          </a:xfrm>
          <a:prstGeom prst="rect">
            <a:avLst/>
          </a:prstGeom>
        </p:spPr>
        <p:txBody>
          <a:bodyPr lIns="71332" tIns="35666" rIns="71332" bIns="35666"/>
          <a:lstStyle/>
          <a:p>
            <a:fld id="{FF5F5CFD-492B-409E-B4E9-6EB445211C7F}" type="slidenum">
              <a:rPr lang="pt-BR" smtClean="0"/>
              <a:pPr/>
              <a:t>19</a:t>
            </a:fld>
            <a:endParaRPr lang="pt-BR" dirty="0"/>
          </a:p>
        </p:txBody>
      </p:sp>
      <p:sp>
        <p:nvSpPr>
          <p:cNvPr id="11" name="Retângulo 11"/>
          <p:cNvSpPr/>
          <p:nvPr/>
        </p:nvSpPr>
        <p:spPr>
          <a:xfrm>
            <a:off x="573994" y="3517574"/>
            <a:ext cx="8428228" cy="1200133"/>
          </a:xfrm>
          <a:prstGeom prst="rect">
            <a:avLst/>
          </a:prstGeom>
          <a:solidFill>
            <a:srgbClr val="FFD200">
              <a:alpha val="80000"/>
            </a:srgbClr>
          </a:solidFill>
          <a:ln w="25400" cap="flat" cmpd="sng" algn="ctr">
            <a:noFill/>
            <a:prstDash val="solid"/>
          </a:ln>
          <a:effectLst/>
        </p:spPr>
        <p:txBody>
          <a:bodyPr lIns="71332" tIns="35666" rIns="71332" bIns="35666" anchor="ctr"/>
          <a:lstStyle/>
          <a:p>
            <a:pPr algn="ctr">
              <a:defRPr/>
            </a:pPr>
            <a:endParaRPr lang="pt-PT" sz="2500" kern="0" dirty="0" smtClean="0">
              <a:solidFill>
                <a:srgbClr val="808080"/>
              </a:solidFill>
              <a:latin typeface="EYInterstate Light" panose="02000506000000020004" pitchFamily="2" charset="0"/>
            </a:endParaRPr>
          </a:p>
        </p:txBody>
      </p:sp>
      <p:sp>
        <p:nvSpPr>
          <p:cNvPr id="12" name="Título 4"/>
          <p:cNvSpPr>
            <a:spLocks/>
          </p:cNvSpPr>
          <p:nvPr/>
        </p:nvSpPr>
        <p:spPr bwMode="auto">
          <a:xfrm>
            <a:off x="573994" y="3909939"/>
            <a:ext cx="8428228" cy="4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1332" tIns="35666" rIns="71332" bIns="35666"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defRPr/>
            </a:pPr>
            <a:r>
              <a:rPr lang="pt-BR" altLang="pt-PT" sz="2800" b="1" dirty="0">
                <a:latin typeface="EYInterstate" panose="02000503020000020004" pitchFamily="2" charset="0"/>
                <a:cs typeface="Tahoma" panose="020B0604030504040204" pitchFamily="34" charset="0"/>
              </a:rPr>
              <a:t>Visão Geral da </a:t>
            </a:r>
            <a:r>
              <a:rPr lang="pt-BR" altLang="pt-PT" sz="2800" b="1" dirty="0" smtClean="0">
                <a:latin typeface="EYInterstate" panose="02000503020000020004" pitchFamily="2" charset="0"/>
                <a:cs typeface="Tahoma" panose="020B0604030504040204" pitchFamily="34" charset="0"/>
              </a:rPr>
              <a:t>Solução </a:t>
            </a:r>
            <a:r>
              <a:rPr lang="pt-BR" altLang="pt-PT" sz="2800" b="1" dirty="0" err="1" smtClean="0">
                <a:latin typeface="EYInterstate" panose="02000503020000020004" pitchFamily="2" charset="0"/>
                <a:cs typeface="Tahoma" panose="020B0604030504040204" pitchFamily="34" charset="0"/>
              </a:rPr>
              <a:t>Nakisa</a:t>
            </a:r>
            <a:endParaRPr lang="pt-BR" altLang="pt-PT" sz="2800" b="1" dirty="0">
              <a:latin typeface="EYInterstate" panose="02000503020000020004" pitchFamily="2" charset="0"/>
              <a:cs typeface="Tahoma" panose="020B0604030504040204" pitchFamily="34" charset="0"/>
            </a:endParaRPr>
          </a:p>
        </p:txBody>
      </p:sp>
    </p:spTree>
    <p:extLst>
      <p:ext uri="{BB962C8B-B14F-4D97-AF65-F5344CB8AC3E}">
        <p14:creationId xmlns:p14="http://schemas.microsoft.com/office/powerpoint/2010/main" xmlns="" val="37706013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304" y="0"/>
            <a:ext cx="9164304" cy="5715000"/>
          </a:xfrm>
          <a:prstGeom prst="rect">
            <a:avLst/>
          </a:prstGeom>
        </p:spPr>
      </p:pic>
      <p:sp>
        <p:nvSpPr>
          <p:cNvPr id="48" name="Retângulo 11"/>
          <p:cNvSpPr/>
          <p:nvPr/>
        </p:nvSpPr>
        <p:spPr>
          <a:xfrm>
            <a:off x="876245" y="407445"/>
            <a:ext cx="2662055" cy="1320146"/>
          </a:xfrm>
          <a:prstGeom prst="rect">
            <a:avLst/>
          </a:prstGeom>
          <a:solidFill>
            <a:schemeClr val="bg1">
              <a:lumMod val="20000"/>
              <a:lumOff val="80000"/>
              <a:alpha val="80000"/>
            </a:schemeClr>
          </a:solidFill>
          <a:ln w="25400" cap="flat" cmpd="sng" algn="ctr">
            <a:noFill/>
            <a:prstDash val="solid"/>
          </a:ln>
          <a:effectLst/>
        </p:spPr>
        <p:txBody>
          <a:bodyPr lIns="71332" tIns="35666" rIns="71332" bIns="35666" anchor="ctr"/>
          <a:lstStyle/>
          <a:p>
            <a:pPr algn="ctr">
              <a:defRPr/>
            </a:pPr>
            <a:endParaRPr lang="pt-PT" sz="2500" kern="0" dirty="0" smtClean="0">
              <a:solidFill>
                <a:srgbClr val="808080"/>
              </a:solidFill>
              <a:latin typeface="EYInterstate Light" panose="02000506000000020004" pitchFamily="2" charset="0"/>
            </a:endParaRPr>
          </a:p>
        </p:txBody>
      </p:sp>
      <p:sp>
        <p:nvSpPr>
          <p:cNvPr id="5" name="TextBox 4"/>
          <p:cNvSpPr txBox="1"/>
          <p:nvPr/>
        </p:nvSpPr>
        <p:spPr>
          <a:xfrm>
            <a:off x="1096913" y="831160"/>
            <a:ext cx="1738638" cy="395039"/>
          </a:xfrm>
          <a:prstGeom prst="rect">
            <a:avLst/>
          </a:prstGeom>
          <a:noFill/>
        </p:spPr>
        <p:txBody>
          <a:bodyPr wrap="square" lIns="0" tIns="28507" rIns="0" bIns="0" rtlCol="0">
            <a:spAutoFit/>
          </a:bodyPr>
          <a:lstStyle/>
          <a:p>
            <a:pPr>
              <a:lnSpc>
                <a:spcPct val="85000"/>
              </a:lnSpc>
              <a:spcAft>
                <a:spcPts val="467"/>
              </a:spcAft>
              <a:buClr>
                <a:srgbClr val="FFD200"/>
              </a:buClr>
              <a:buSzPct val="70000"/>
            </a:pPr>
            <a:r>
              <a:rPr lang="en-US" sz="2800" b="1" dirty="0">
                <a:latin typeface="EYInterstate" panose="02000503020000020004" pitchFamily="2" charset="0"/>
                <a:cs typeface="Tahoma" panose="020B0604030504040204" pitchFamily="34" charset="0"/>
              </a:rPr>
              <a:t>Agenda</a:t>
            </a:r>
            <a:endParaRPr lang="pt-BR" sz="2800" b="1" dirty="0">
              <a:latin typeface="EYInterstate" panose="02000503020000020004" pitchFamily="2" charset="0"/>
              <a:cs typeface="Tahoma" panose="020B0604030504040204" pitchFamily="34" charset="0"/>
            </a:endParaRPr>
          </a:p>
        </p:txBody>
      </p:sp>
      <p:sp>
        <p:nvSpPr>
          <p:cNvPr id="6" name="Rectangle 3"/>
          <p:cNvSpPr txBox="1">
            <a:spLocks noChangeArrowheads="1"/>
          </p:cNvSpPr>
          <p:nvPr/>
        </p:nvSpPr>
        <p:spPr bwMode="auto">
          <a:xfrm>
            <a:off x="3426388" y="0"/>
            <a:ext cx="5467781" cy="5715000"/>
          </a:xfrm>
          <a:custGeom>
            <a:avLst/>
            <a:gdLst>
              <a:gd name="connsiteX0" fmla="*/ 0 w 4224338"/>
              <a:gd name="connsiteY0" fmla="*/ 0 h 4092575"/>
              <a:gd name="connsiteX1" fmla="*/ 4224338 w 4224338"/>
              <a:gd name="connsiteY1" fmla="*/ 0 h 4092575"/>
              <a:gd name="connsiteX2" fmla="*/ 4224338 w 4224338"/>
              <a:gd name="connsiteY2" fmla="*/ 4092575 h 4092575"/>
              <a:gd name="connsiteX3" fmla="*/ 0 w 4224338"/>
              <a:gd name="connsiteY3" fmla="*/ 4092575 h 4092575"/>
              <a:gd name="connsiteX4" fmla="*/ 0 w 4224338"/>
              <a:gd name="connsiteY4" fmla="*/ 0 h 4092575"/>
              <a:gd name="connsiteX0" fmla="*/ 0 w 4224338"/>
              <a:gd name="connsiteY0" fmla="*/ 0 h 4092575"/>
              <a:gd name="connsiteX1" fmla="*/ 4224338 w 4224338"/>
              <a:gd name="connsiteY1" fmla="*/ 0 h 4092575"/>
              <a:gd name="connsiteX2" fmla="*/ 4224338 w 4224338"/>
              <a:gd name="connsiteY2" fmla="*/ 3351212 h 4092575"/>
              <a:gd name="connsiteX3" fmla="*/ 0 w 4224338"/>
              <a:gd name="connsiteY3" fmla="*/ 4092575 h 4092575"/>
              <a:gd name="connsiteX4" fmla="*/ 0 w 4224338"/>
              <a:gd name="connsiteY4" fmla="*/ 0 h 4092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4338" h="4092575">
                <a:moveTo>
                  <a:pt x="0" y="0"/>
                </a:moveTo>
                <a:lnTo>
                  <a:pt x="4224338" y="0"/>
                </a:lnTo>
                <a:lnTo>
                  <a:pt x="4224338" y="3351212"/>
                </a:lnTo>
                <a:lnTo>
                  <a:pt x="0" y="4092575"/>
                </a:lnTo>
                <a:lnTo>
                  <a:pt x="0" y="0"/>
                </a:lnTo>
                <a:close/>
              </a:path>
            </a:pathLst>
          </a:custGeom>
          <a:solidFill>
            <a:schemeClr val="bg1">
              <a:lumMod val="20000"/>
              <a:lumOff val="80000"/>
            </a:schemeClr>
          </a:solidFill>
          <a:ln w="9525">
            <a:noFill/>
            <a:miter lim="800000"/>
            <a:headEnd/>
            <a:tailEnd/>
          </a:ln>
          <a:effectLst>
            <a:outerShdw blurRad="50800" dist="38100" dir="2700000" algn="tl" rotWithShape="0">
              <a:prstClr val="black">
                <a:alpha val="40000"/>
              </a:prstClr>
            </a:outerShdw>
          </a:effectLst>
        </p:spPr>
        <p:txBody>
          <a:bodyPr vert="horz" wrap="square" lIns="196406" tIns="196406" rIns="196406" bIns="92592" numCol="1" anchor="t" anchorCtr="0" compatLnSpc="1">
            <a:prstTxWarp prst="textNoShape">
              <a:avLst/>
            </a:prstTxWarp>
          </a:bodyPr>
          <a:lstStyle/>
          <a:p>
            <a:pPr defTabSz="712464" eaLnBrk="0" fontAlgn="base" hangingPunct="0">
              <a:lnSpc>
                <a:spcPct val="90000"/>
              </a:lnSpc>
              <a:spcBef>
                <a:spcPct val="50000"/>
              </a:spcBef>
              <a:spcAft>
                <a:spcPts val="312"/>
              </a:spcAft>
              <a:buClr>
                <a:srgbClr val="FFD200"/>
              </a:buClr>
              <a:buSzPct val="70000"/>
              <a:defRPr/>
            </a:pPr>
            <a:endParaRPr lang="pt-BR" sz="2500" b="1" kern="0" dirty="0">
              <a:solidFill>
                <a:srgbClr val="808080">
                  <a:lumMod val="50000"/>
                </a:srgbClr>
              </a:solidFill>
              <a:latin typeface="EYInterstate Light" panose="02000506000000020004" pitchFamily="2" charset="0"/>
              <a:cs typeface="Arial" panose="020B0604020202020204" pitchFamily="34" charset="0"/>
            </a:endParaRPr>
          </a:p>
        </p:txBody>
      </p:sp>
      <p:pic>
        <p:nvPicPr>
          <p:cNvPr id="29" name="Picture 2"/>
          <p:cNvPicPr>
            <a:picLocks noChangeAspect="1" noChangeArrowheads="1"/>
          </p:cNvPicPr>
          <p:nvPr/>
        </p:nvPicPr>
        <p:blipFill>
          <a:blip r:embed="rId4" cstate="print">
            <a:lum bright="100000" contrast="100000"/>
          </a:blip>
          <a:srcRect/>
          <a:stretch>
            <a:fillRect/>
          </a:stretch>
        </p:blipFill>
        <p:spPr bwMode="auto">
          <a:xfrm>
            <a:off x="357886" y="4777713"/>
            <a:ext cx="730340" cy="622217"/>
          </a:xfrm>
          <a:prstGeom prst="rect">
            <a:avLst/>
          </a:prstGeom>
          <a:noFill/>
          <a:ln w="9525">
            <a:noFill/>
            <a:miter lim="800000"/>
            <a:headEnd/>
            <a:tailEnd/>
          </a:ln>
          <a:effectLst/>
        </p:spPr>
      </p:pic>
      <p:graphicFrame>
        <p:nvGraphicFramePr>
          <p:cNvPr id="2" name="Table 1"/>
          <p:cNvGraphicFramePr>
            <a:graphicFrameLocks noGrp="1"/>
          </p:cNvGraphicFramePr>
          <p:nvPr>
            <p:extLst>
              <p:ext uri="{D42A27DB-BD31-4B8C-83A1-F6EECF244321}">
                <p14:modId xmlns:p14="http://schemas.microsoft.com/office/powerpoint/2010/main" xmlns="" val="3442868187"/>
              </p:ext>
            </p:extLst>
          </p:nvPr>
        </p:nvGraphicFramePr>
        <p:xfrm>
          <a:off x="3653539" y="407442"/>
          <a:ext cx="5078548" cy="2020864"/>
        </p:xfrm>
        <a:graphic>
          <a:graphicData uri="http://schemas.openxmlformats.org/drawingml/2006/table">
            <a:tbl>
              <a:tblPr firstRow="1" bandRow="1">
                <a:tableStyleId>{5DA37D80-6434-44D0-A028-1B22A696006F}</a:tableStyleId>
              </a:tblPr>
              <a:tblGrid>
                <a:gridCol w="428647"/>
                <a:gridCol w="4649901"/>
              </a:tblGrid>
              <a:tr h="314568">
                <a:tc>
                  <a:txBody>
                    <a:bodyPr/>
                    <a:lstStyle/>
                    <a:p>
                      <a:pPr algn="ctr"/>
                      <a:r>
                        <a:rPr lang="pt-BR" sz="1300" b="1" dirty="0" smtClean="0">
                          <a:latin typeface="+mn-lt"/>
                        </a:rPr>
                        <a:t>1</a:t>
                      </a:r>
                      <a:endParaRPr lang="pt-BR" sz="1300" b="1" dirty="0">
                        <a:latin typeface="+mn-lt"/>
                      </a:endParaRPr>
                    </a:p>
                  </a:txBody>
                  <a:tcPr marL="68607" marR="68607" marT="38100" marB="38100"/>
                </a:tc>
                <a:tc>
                  <a:txBody>
                    <a:bodyPr/>
                    <a:lstStyle/>
                    <a:p>
                      <a:r>
                        <a:rPr lang="pt-BR" sz="1300" b="1" dirty="0" smtClean="0">
                          <a:latin typeface="+mn-lt"/>
                        </a:rPr>
                        <a:t>Boas Vindas</a:t>
                      </a:r>
                      <a:endParaRPr lang="pt-BR" sz="1300" b="1" dirty="0">
                        <a:latin typeface="+mn-lt"/>
                      </a:endParaRPr>
                    </a:p>
                  </a:txBody>
                  <a:tcPr marL="68607" marR="68607" marT="38100" marB="38100"/>
                </a:tc>
              </a:tr>
              <a:tr h="314568">
                <a:tc>
                  <a:txBody>
                    <a:bodyPr/>
                    <a:lstStyle/>
                    <a:p>
                      <a:pPr algn="ctr"/>
                      <a:r>
                        <a:rPr lang="pt-BR" sz="1300" b="1" dirty="0" smtClean="0">
                          <a:latin typeface="+mn-lt"/>
                        </a:rPr>
                        <a:t>2</a:t>
                      </a:r>
                      <a:endParaRPr lang="pt-BR" sz="1300" b="1" dirty="0">
                        <a:latin typeface="+mn-lt"/>
                      </a:endParaRPr>
                    </a:p>
                  </a:txBody>
                  <a:tcPr marL="68607" marR="68607" marT="38100" marB="38100"/>
                </a:tc>
                <a:tc>
                  <a:txBody>
                    <a:bodyPr/>
                    <a:lstStyle/>
                    <a:p>
                      <a:r>
                        <a:rPr lang="pt-BR" sz="1300" b="1" dirty="0" smtClean="0">
                          <a:latin typeface="+mn-lt"/>
                        </a:rPr>
                        <a:t>Abertura</a:t>
                      </a:r>
                      <a:endParaRPr lang="pt-BR" sz="1300" b="1" dirty="0">
                        <a:latin typeface="+mn-lt"/>
                      </a:endParaRPr>
                    </a:p>
                  </a:txBody>
                  <a:tcPr marL="68607" marR="68607" marT="38100" marB="38100"/>
                </a:tc>
              </a:tr>
              <a:tr h="347932">
                <a:tc>
                  <a:txBody>
                    <a:bodyPr/>
                    <a:lstStyle/>
                    <a:p>
                      <a:pPr algn="ctr"/>
                      <a:r>
                        <a:rPr lang="pt-BR" sz="1300" b="1" dirty="0" smtClean="0">
                          <a:latin typeface="+mn-lt"/>
                        </a:rPr>
                        <a:t>3</a:t>
                      </a:r>
                      <a:endParaRPr lang="pt-BR" sz="1300" b="1" dirty="0">
                        <a:latin typeface="+mn-lt"/>
                      </a:endParaRPr>
                    </a:p>
                  </a:txBody>
                  <a:tcPr marL="68607" marR="68607" marT="38100" marB="38100"/>
                </a:tc>
                <a:tc>
                  <a:txBody>
                    <a:bodyPr/>
                    <a:lstStyle/>
                    <a:p>
                      <a:r>
                        <a:rPr lang="pt-BR" sz="1300" b="1" dirty="0" smtClean="0">
                          <a:latin typeface="+mn-lt"/>
                        </a:rPr>
                        <a:t>Visão Geral da Norma IFRS16 &amp; Desafios</a:t>
                      </a:r>
                      <a:endParaRPr lang="pt-BR" sz="1300" b="1" dirty="0">
                        <a:latin typeface="+mn-lt"/>
                      </a:endParaRPr>
                    </a:p>
                  </a:txBody>
                  <a:tcPr marL="68607" marR="68607" marT="38100" marB="38100"/>
                </a:tc>
              </a:tr>
              <a:tr h="347932">
                <a:tc>
                  <a:txBody>
                    <a:bodyPr/>
                    <a:lstStyle/>
                    <a:p>
                      <a:pPr algn="ctr"/>
                      <a:r>
                        <a:rPr lang="pt-BR" sz="1300" b="1" dirty="0" smtClean="0">
                          <a:latin typeface="+mn-lt"/>
                        </a:rPr>
                        <a:t>4</a:t>
                      </a:r>
                      <a:endParaRPr lang="pt-BR" sz="1300" b="1" dirty="0">
                        <a:latin typeface="+mn-lt"/>
                      </a:endParaRPr>
                    </a:p>
                  </a:txBody>
                  <a:tcPr marL="68607" marR="68607" marT="38100" marB="38100"/>
                </a:tc>
                <a:tc>
                  <a:txBody>
                    <a:bodyPr/>
                    <a:lstStyle/>
                    <a:p>
                      <a:pPr marL="0" marR="0" lvl="0" indent="0" algn="l" defTabSz="913554" rtl="0" eaLnBrk="1" fontAlgn="auto" latinLnBrk="0" hangingPunct="1">
                        <a:lnSpc>
                          <a:spcPct val="100000"/>
                        </a:lnSpc>
                        <a:spcBef>
                          <a:spcPts val="0"/>
                        </a:spcBef>
                        <a:spcAft>
                          <a:spcPts val="0"/>
                        </a:spcAft>
                        <a:buClrTx/>
                        <a:buSzTx/>
                        <a:buFontTx/>
                        <a:buNone/>
                        <a:tabLst/>
                        <a:defRPr/>
                      </a:pPr>
                      <a:r>
                        <a:rPr lang="pt-BR" sz="1300" b="1" dirty="0" smtClean="0">
                          <a:latin typeface="+mn-lt"/>
                        </a:rPr>
                        <a:t>Visão Geral de Soluções Sistêmicas</a:t>
                      </a:r>
                      <a:endParaRPr lang="pt-BR" sz="1300" b="1" dirty="0" smtClean="0">
                        <a:solidFill>
                          <a:srgbClr val="000000"/>
                        </a:solidFill>
                        <a:latin typeface="+mn-lt"/>
                      </a:endParaRPr>
                    </a:p>
                  </a:txBody>
                  <a:tcPr marL="68607" marR="68607" marT="38100" marB="38100"/>
                </a:tc>
              </a:tr>
              <a:tr h="347932">
                <a:tc>
                  <a:txBody>
                    <a:bodyPr/>
                    <a:lstStyle/>
                    <a:p>
                      <a:pPr algn="ctr"/>
                      <a:r>
                        <a:rPr lang="en-US" sz="1300" b="1" dirty="0" smtClean="0">
                          <a:latin typeface="+mn-lt"/>
                        </a:rPr>
                        <a:t>5</a:t>
                      </a:r>
                      <a:endParaRPr lang="pt-BR" sz="1300" b="1" dirty="0">
                        <a:latin typeface="+mn-lt"/>
                      </a:endParaRPr>
                    </a:p>
                  </a:txBody>
                  <a:tcPr marL="68607" marR="68607" marT="38100" marB="38100"/>
                </a:tc>
                <a:tc>
                  <a:txBody>
                    <a:bodyPr/>
                    <a:lstStyle/>
                    <a:p>
                      <a:r>
                        <a:rPr lang="pt-BR" altLang="pt-PT" sz="1300" b="1" dirty="0" smtClean="0">
                          <a:latin typeface="EYInterstate" panose="02000503020000020004" pitchFamily="2" charset="0"/>
                          <a:cs typeface="Tahoma" panose="020B0604030504040204" pitchFamily="34" charset="0"/>
                        </a:rPr>
                        <a:t>Abordagem, Pontos de Atenção e Contingência</a:t>
                      </a:r>
                      <a:endParaRPr lang="pt-BR" sz="1300" b="1" dirty="0">
                        <a:latin typeface="+mn-lt"/>
                      </a:endParaRPr>
                    </a:p>
                  </a:txBody>
                  <a:tcPr marL="68607" marR="68607" marT="38100" marB="38100"/>
                </a:tc>
              </a:tr>
              <a:tr h="347932">
                <a:tc>
                  <a:txBody>
                    <a:bodyPr/>
                    <a:lstStyle/>
                    <a:p>
                      <a:pPr algn="ctr"/>
                      <a:r>
                        <a:rPr lang="en-US" sz="1300" b="1" dirty="0" smtClean="0">
                          <a:latin typeface="+mn-lt"/>
                        </a:rPr>
                        <a:t>6</a:t>
                      </a:r>
                      <a:endParaRPr lang="pt-BR" sz="1300" b="1" dirty="0">
                        <a:latin typeface="+mn-lt"/>
                      </a:endParaRPr>
                    </a:p>
                  </a:txBody>
                  <a:tcPr marL="68607" marR="68607" marT="38100" marB="38100"/>
                </a:tc>
                <a:tc>
                  <a:txBody>
                    <a:bodyPr/>
                    <a:lstStyle/>
                    <a:p>
                      <a:r>
                        <a:rPr lang="pt-BR" sz="1300" b="1" dirty="0" smtClean="0">
                          <a:latin typeface="+mn-lt"/>
                        </a:rPr>
                        <a:t>Encerramento</a:t>
                      </a:r>
                      <a:endParaRPr lang="pt-BR" sz="1300" b="1" dirty="0">
                        <a:latin typeface="+mn-lt"/>
                      </a:endParaRPr>
                    </a:p>
                  </a:txBody>
                  <a:tcPr marL="68607" marR="68607" marT="38100" marB="38100"/>
                </a:tc>
              </a:tr>
            </a:tbl>
          </a:graphicData>
        </a:graphic>
      </p:graphicFrame>
    </p:spTree>
    <p:extLst>
      <p:ext uri="{BB962C8B-B14F-4D97-AF65-F5344CB8AC3E}">
        <p14:creationId xmlns:p14="http://schemas.microsoft.com/office/powerpoint/2010/main" xmlns="" val="2972294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83112"/>
            <a:ext cx="8599049" cy="717000"/>
          </a:xfrm>
        </p:spPr>
        <p:txBody>
          <a:bodyPr/>
          <a:lstStyle/>
          <a:p>
            <a:r>
              <a:rPr lang="pt-BR" sz="2200" dirty="0" smtClean="0">
                <a:solidFill>
                  <a:srgbClr val="000000"/>
                </a:solidFill>
                <a:latin typeface="EYInterstate" panose="02000503020000020004" pitchFamily="2" charset="0"/>
              </a:rPr>
              <a:t>A Solução SAP </a:t>
            </a:r>
            <a:r>
              <a:rPr lang="pt-BR" sz="2200" dirty="0" err="1" smtClean="0">
                <a:solidFill>
                  <a:srgbClr val="000000"/>
                </a:solidFill>
                <a:latin typeface="EYInterstate" panose="02000503020000020004" pitchFamily="2" charset="0"/>
              </a:rPr>
              <a:t>Lease</a:t>
            </a:r>
            <a:r>
              <a:rPr lang="pt-BR" sz="2200" dirty="0" smtClean="0">
                <a:solidFill>
                  <a:srgbClr val="000000"/>
                </a:solidFill>
                <a:latin typeface="EYInterstate" panose="02000503020000020004" pitchFamily="2" charset="0"/>
              </a:rPr>
              <a:t> </a:t>
            </a:r>
            <a:r>
              <a:rPr lang="pt-BR" sz="2200" dirty="0" err="1" smtClean="0">
                <a:solidFill>
                  <a:srgbClr val="000000"/>
                </a:solidFill>
                <a:latin typeface="EYInterstate" panose="02000503020000020004" pitchFamily="2" charset="0"/>
              </a:rPr>
              <a:t>Administration</a:t>
            </a:r>
            <a:r>
              <a:rPr lang="pt-BR" sz="2200" dirty="0" smtClean="0">
                <a:solidFill>
                  <a:srgbClr val="000000"/>
                </a:solidFill>
                <a:latin typeface="EYInterstate" panose="02000503020000020004" pitchFamily="2" charset="0"/>
              </a:rPr>
              <a:t> tem arquitetura integrando com múltiplos sistemas </a:t>
            </a:r>
            <a:r>
              <a:rPr lang="pt-BR" sz="2200" dirty="0" err="1" smtClean="0">
                <a:solidFill>
                  <a:srgbClr val="000000"/>
                </a:solidFill>
                <a:latin typeface="EYInterstate" panose="02000503020000020004" pitchFamily="2" charset="0"/>
              </a:rPr>
              <a:t>backend</a:t>
            </a:r>
            <a:endParaRPr lang="pt-BR" sz="2200" dirty="0">
              <a:solidFill>
                <a:srgbClr val="000000"/>
              </a:solidFill>
              <a:latin typeface="EYInterstate" panose="02000503020000020004" pitchFamily="2" charset="0"/>
            </a:endParaRPr>
          </a:p>
        </p:txBody>
      </p:sp>
      <p:pic>
        <p:nvPicPr>
          <p:cNvPr id="4" name="Content Placeholder 3">
            <a:extLst>
              <a:ext uri="{FF2B5EF4-FFF2-40B4-BE49-F238E27FC236}">
                <a16:creationId xmlns:a16="http://schemas.microsoft.com/office/drawing/2014/main" xmlns="" id="{C7DF0730-8D0B-45E5-9902-E74A1E9E64EB}"/>
              </a:ext>
            </a:extLst>
          </p:cNvPr>
          <p:cNvPicPr>
            <a:picLocks noGrp="1" noChangeAspect="1"/>
          </p:cNvPicPr>
          <p:nvPr>
            <p:ph idx="1"/>
          </p:nvPr>
        </p:nvPicPr>
        <p:blipFill>
          <a:blip r:embed="rId2"/>
          <a:stretch>
            <a:fillRect/>
          </a:stretch>
        </p:blipFill>
        <p:spPr>
          <a:xfrm>
            <a:off x="1371102" y="1187979"/>
            <a:ext cx="6401796" cy="3915833"/>
          </a:xfrm>
          <a:prstGeom prst="rect">
            <a:avLst/>
          </a:prstGeom>
        </p:spPr>
      </p:pic>
      <p:sp>
        <p:nvSpPr>
          <p:cNvPr id="5" name="Title 3"/>
          <p:cNvSpPr txBox="1">
            <a:spLocks/>
          </p:cNvSpPr>
          <p:nvPr/>
        </p:nvSpPr>
        <p:spPr>
          <a:xfrm>
            <a:off x="736076" y="5317773"/>
            <a:ext cx="3889951" cy="331650"/>
          </a:xfrm>
          <a:prstGeom prst="rect">
            <a:avLst/>
          </a:prstGeom>
        </p:spPr>
        <p:txBody>
          <a:bodyPr lIns="71332" tIns="35666" rIns="71332" bIns="35666"/>
          <a:lstStyle>
            <a:lvl1pPr algn="l" defTabSz="914377"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a:lstStyle>
          <a:p>
            <a:r>
              <a:rPr lang="en-US" sz="600" b="0" dirty="0" smtClean="0">
                <a:solidFill>
                  <a:srgbClr val="000000"/>
                </a:solidFill>
                <a:latin typeface="+mn-lt"/>
              </a:rPr>
              <a:t>** Este </a:t>
            </a:r>
            <a:r>
              <a:rPr lang="en-US" sz="600" b="0" dirty="0" err="1" smtClean="0">
                <a:solidFill>
                  <a:srgbClr val="000000"/>
                </a:solidFill>
                <a:latin typeface="+mn-lt"/>
              </a:rPr>
              <a:t>documento</a:t>
            </a:r>
            <a:r>
              <a:rPr lang="en-US" sz="600" b="0" dirty="0" smtClean="0">
                <a:solidFill>
                  <a:srgbClr val="000000"/>
                </a:solidFill>
                <a:latin typeface="+mn-lt"/>
              </a:rPr>
              <a:t> é </a:t>
            </a:r>
            <a:r>
              <a:rPr lang="en-US" sz="600" b="0" dirty="0" err="1" smtClean="0">
                <a:solidFill>
                  <a:srgbClr val="000000"/>
                </a:solidFill>
                <a:latin typeface="+mn-lt"/>
              </a:rPr>
              <a:t>sigiloso</a:t>
            </a:r>
            <a:r>
              <a:rPr lang="en-US" sz="600" b="0" dirty="0" smtClean="0">
                <a:solidFill>
                  <a:srgbClr val="000000"/>
                </a:solidFill>
                <a:latin typeface="+mn-lt"/>
              </a:rPr>
              <a:t> e </a:t>
            </a:r>
            <a:r>
              <a:rPr lang="en-US" sz="600" b="0" dirty="0" err="1" smtClean="0">
                <a:solidFill>
                  <a:srgbClr val="000000"/>
                </a:solidFill>
                <a:latin typeface="+mn-lt"/>
              </a:rPr>
              <a:t>confidencial</a:t>
            </a:r>
            <a:r>
              <a:rPr lang="en-US" sz="600" b="0" dirty="0" smtClean="0">
                <a:solidFill>
                  <a:srgbClr val="000000"/>
                </a:solidFill>
                <a:latin typeface="+mn-lt"/>
              </a:rPr>
              <a:t>. </a:t>
            </a:r>
            <a:r>
              <a:rPr lang="en-US" sz="600" b="0" dirty="0" err="1" smtClean="0">
                <a:solidFill>
                  <a:srgbClr val="000000"/>
                </a:solidFill>
                <a:latin typeface="+mn-lt"/>
              </a:rPr>
              <a:t>Contem</a:t>
            </a:r>
            <a:r>
              <a:rPr lang="en-US" sz="600" b="0" dirty="0" smtClean="0">
                <a:solidFill>
                  <a:srgbClr val="000000"/>
                </a:solidFill>
                <a:latin typeface="+mn-lt"/>
              </a:rPr>
              <a:t> </a:t>
            </a:r>
            <a:r>
              <a:rPr lang="en-US" sz="600" b="0" dirty="0" err="1" smtClean="0">
                <a:solidFill>
                  <a:srgbClr val="000000"/>
                </a:solidFill>
                <a:latin typeface="+mn-lt"/>
              </a:rPr>
              <a:t>Propriedade</a:t>
            </a:r>
            <a:r>
              <a:rPr lang="en-US" sz="600" b="0" dirty="0" smtClean="0">
                <a:solidFill>
                  <a:srgbClr val="000000"/>
                </a:solidFill>
                <a:latin typeface="+mn-lt"/>
              </a:rPr>
              <a:t> </a:t>
            </a:r>
            <a:r>
              <a:rPr lang="en-US" sz="600" b="0" dirty="0" err="1" smtClean="0">
                <a:solidFill>
                  <a:srgbClr val="000000"/>
                </a:solidFill>
                <a:latin typeface="+mn-lt"/>
              </a:rPr>
              <a:t>Intelactual</a:t>
            </a:r>
            <a:r>
              <a:rPr lang="en-US" sz="600" b="0" dirty="0" smtClean="0">
                <a:solidFill>
                  <a:srgbClr val="000000"/>
                </a:solidFill>
                <a:latin typeface="+mn-lt"/>
              </a:rPr>
              <a:t> da EY e </a:t>
            </a:r>
            <a:r>
              <a:rPr lang="en-US" sz="600" b="0" dirty="0" err="1" smtClean="0">
                <a:solidFill>
                  <a:srgbClr val="000000"/>
                </a:solidFill>
                <a:latin typeface="+mn-lt"/>
              </a:rPr>
              <a:t>não</a:t>
            </a:r>
            <a:r>
              <a:rPr lang="en-US" sz="600" b="0" dirty="0" smtClean="0">
                <a:solidFill>
                  <a:srgbClr val="000000"/>
                </a:solidFill>
                <a:latin typeface="+mn-lt"/>
              </a:rPr>
              <a:t> </a:t>
            </a:r>
            <a:r>
              <a:rPr lang="en-US" sz="600" b="0" dirty="0" err="1" smtClean="0">
                <a:solidFill>
                  <a:srgbClr val="000000"/>
                </a:solidFill>
                <a:latin typeface="+mn-lt"/>
              </a:rPr>
              <a:t>deve</a:t>
            </a:r>
            <a:r>
              <a:rPr lang="en-US" sz="600" b="0" dirty="0" smtClean="0">
                <a:solidFill>
                  <a:srgbClr val="000000"/>
                </a:solidFill>
                <a:latin typeface="+mn-lt"/>
              </a:rPr>
              <a:t> </a:t>
            </a:r>
            <a:r>
              <a:rPr lang="en-US" sz="600" b="0" dirty="0" err="1" smtClean="0">
                <a:solidFill>
                  <a:srgbClr val="000000"/>
                </a:solidFill>
                <a:latin typeface="+mn-lt"/>
              </a:rPr>
              <a:t>ser</a:t>
            </a:r>
            <a:r>
              <a:rPr lang="en-US" sz="600" b="0" dirty="0" smtClean="0">
                <a:solidFill>
                  <a:srgbClr val="000000"/>
                </a:solidFill>
                <a:latin typeface="+mn-lt"/>
              </a:rPr>
              <a:t> </a:t>
            </a:r>
            <a:r>
              <a:rPr lang="en-US" sz="600" b="0" dirty="0" err="1" smtClean="0">
                <a:solidFill>
                  <a:srgbClr val="000000"/>
                </a:solidFill>
                <a:latin typeface="+mn-lt"/>
              </a:rPr>
              <a:t>divulgado</a:t>
            </a:r>
            <a:r>
              <a:rPr lang="en-US" sz="600" b="0" dirty="0" smtClean="0">
                <a:solidFill>
                  <a:srgbClr val="000000"/>
                </a:solidFill>
                <a:latin typeface="+mn-lt"/>
              </a:rPr>
              <a:t>, </a:t>
            </a:r>
            <a:r>
              <a:rPr lang="en-US" sz="600" b="0" dirty="0" err="1" smtClean="0">
                <a:solidFill>
                  <a:srgbClr val="000000"/>
                </a:solidFill>
                <a:latin typeface="+mn-lt"/>
              </a:rPr>
              <a:t>publicado</a:t>
            </a:r>
            <a:r>
              <a:rPr lang="en-US" sz="600" b="0" dirty="0" smtClean="0">
                <a:solidFill>
                  <a:srgbClr val="000000"/>
                </a:solidFill>
                <a:latin typeface="+mn-lt"/>
              </a:rPr>
              <a:t>, </a:t>
            </a:r>
            <a:r>
              <a:rPr lang="en-US" sz="600" b="0" dirty="0" err="1" smtClean="0">
                <a:solidFill>
                  <a:srgbClr val="000000"/>
                </a:solidFill>
                <a:latin typeface="+mn-lt"/>
              </a:rPr>
              <a:t>compartilhado</a:t>
            </a:r>
            <a:r>
              <a:rPr lang="en-US" sz="600" b="0" dirty="0" smtClean="0">
                <a:solidFill>
                  <a:srgbClr val="000000"/>
                </a:solidFill>
                <a:latin typeface="+mn-lt"/>
              </a:rPr>
              <a:t>, </a:t>
            </a:r>
            <a:r>
              <a:rPr lang="en-US" sz="600" b="0" dirty="0" err="1" smtClean="0">
                <a:solidFill>
                  <a:srgbClr val="000000"/>
                </a:solidFill>
                <a:latin typeface="+mn-lt"/>
              </a:rPr>
              <a:t>em</a:t>
            </a:r>
            <a:r>
              <a:rPr lang="en-US" sz="600" b="0" dirty="0" smtClean="0">
                <a:solidFill>
                  <a:srgbClr val="000000"/>
                </a:solidFill>
                <a:latin typeface="+mn-lt"/>
              </a:rPr>
              <a:t> parte </a:t>
            </a:r>
            <a:r>
              <a:rPr lang="en-US" sz="600" b="0" dirty="0" err="1" smtClean="0">
                <a:solidFill>
                  <a:srgbClr val="000000"/>
                </a:solidFill>
                <a:latin typeface="+mn-lt"/>
              </a:rPr>
              <a:t>ou</a:t>
            </a:r>
            <a:r>
              <a:rPr lang="en-US" sz="600" b="0" dirty="0" smtClean="0">
                <a:solidFill>
                  <a:srgbClr val="000000"/>
                </a:solidFill>
                <a:latin typeface="+mn-lt"/>
              </a:rPr>
              <a:t> no </a:t>
            </a:r>
            <a:r>
              <a:rPr lang="en-US" sz="600" b="0" dirty="0" err="1" smtClean="0">
                <a:solidFill>
                  <a:srgbClr val="000000"/>
                </a:solidFill>
                <a:latin typeface="+mn-lt"/>
              </a:rPr>
              <a:t>todo</a:t>
            </a:r>
            <a:r>
              <a:rPr lang="en-US" sz="600" b="0" dirty="0" smtClean="0">
                <a:solidFill>
                  <a:srgbClr val="000000"/>
                </a:solidFill>
                <a:latin typeface="+mn-lt"/>
              </a:rPr>
              <a:t>, com </a:t>
            </a:r>
            <a:r>
              <a:rPr lang="en-US" sz="600" b="0" dirty="0" err="1" smtClean="0">
                <a:solidFill>
                  <a:srgbClr val="000000"/>
                </a:solidFill>
                <a:latin typeface="+mn-lt"/>
              </a:rPr>
              <a:t>terceiros</a:t>
            </a:r>
            <a:r>
              <a:rPr lang="en-US" sz="600" b="0" dirty="0" smtClean="0">
                <a:solidFill>
                  <a:srgbClr val="000000"/>
                </a:solidFill>
                <a:latin typeface="+mn-lt"/>
              </a:rPr>
              <a:t> </a:t>
            </a:r>
            <a:r>
              <a:rPr lang="en-US" sz="600" b="0" dirty="0" err="1" smtClean="0">
                <a:solidFill>
                  <a:srgbClr val="000000"/>
                </a:solidFill>
                <a:latin typeface="+mn-lt"/>
              </a:rPr>
              <a:t>sem</a:t>
            </a:r>
            <a:r>
              <a:rPr lang="en-US" sz="600" b="0" dirty="0" smtClean="0">
                <a:solidFill>
                  <a:srgbClr val="000000"/>
                </a:solidFill>
                <a:latin typeface="+mn-lt"/>
              </a:rPr>
              <a:t> </a:t>
            </a:r>
            <a:r>
              <a:rPr lang="en-US" sz="600" b="0" dirty="0" err="1" smtClean="0">
                <a:solidFill>
                  <a:srgbClr val="000000"/>
                </a:solidFill>
                <a:latin typeface="+mn-lt"/>
              </a:rPr>
              <a:t>prévia</a:t>
            </a:r>
            <a:r>
              <a:rPr lang="en-US" sz="600" b="0" dirty="0" smtClean="0">
                <a:solidFill>
                  <a:srgbClr val="000000"/>
                </a:solidFill>
                <a:latin typeface="+mn-lt"/>
              </a:rPr>
              <a:t> </a:t>
            </a:r>
            <a:r>
              <a:rPr lang="en-US" sz="600" b="0" dirty="0" err="1" smtClean="0">
                <a:solidFill>
                  <a:srgbClr val="000000"/>
                </a:solidFill>
                <a:latin typeface="+mn-lt"/>
              </a:rPr>
              <a:t>autorização</a:t>
            </a:r>
            <a:r>
              <a:rPr lang="en-US" sz="600" b="0" dirty="0">
                <a:solidFill>
                  <a:srgbClr val="000000"/>
                </a:solidFill>
                <a:latin typeface="+mn-lt"/>
              </a:rPr>
              <a:t> </a:t>
            </a:r>
            <a:r>
              <a:rPr lang="en-US" sz="600" b="0" dirty="0" smtClean="0">
                <a:solidFill>
                  <a:srgbClr val="000000"/>
                </a:solidFill>
                <a:latin typeface="+mn-lt"/>
              </a:rPr>
              <a:t>formal da EY. **</a:t>
            </a:r>
            <a:endParaRPr lang="pt-BR" sz="600" b="0" dirty="0">
              <a:solidFill>
                <a:srgbClr val="000000"/>
              </a:solidFill>
              <a:latin typeface="+mn-lt"/>
            </a:endParaRPr>
          </a:p>
        </p:txBody>
      </p:sp>
    </p:spTree>
    <p:extLst>
      <p:ext uri="{BB962C8B-B14F-4D97-AF65-F5344CB8AC3E}">
        <p14:creationId xmlns:p14="http://schemas.microsoft.com/office/powerpoint/2010/main" xmlns="" val="574546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54550"/>
            <a:ext cx="8229600" cy="717000"/>
          </a:xfrm>
        </p:spPr>
        <p:txBody>
          <a:bodyPr/>
          <a:lstStyle/>
          <a:p>
            <a:r>
              <a:rPr lang="pt-BR" sz="2200" dirty="0" smtClean="0">
                <a:solidFill>
                  <a:srgbClr val="000000"/>
                </a:solidFill>
                <a:latin typeface="EYInterstate" panose="02000503020000020004" pitchFamily="2" charset="0"/>
              </a:rPr>
              <a:t>Solução </a:t>
            </a:r>
            <a:r>
              <a:rPr lang="pt-BR" sz="2200" dirty="0" err="1" smtClean="0">
                <a:solidFill>
                  <a:srgbClr val="000000"/>
                </a:solidFill>
                <a:latin typeface="EYInterstate" panose="02000503020000020004" pitchFamily="2" charset="0"/>
              </a:rPr>
              <a:t>Nakisa</a:t>
            </a:r>
            <a:r>
              <a:rPr lang="pt-BR" sz="2200" dirty="0" smtClean="0">
                <a:solidFill>
                  <a:srgbClr val="000000"/>
                </a:solidFill>
                <a:latin typeface="EYInterstate" panose="02000503020000020004" pitchFamily="2" charset="0"/>
              </a:rPr>
              <a:t> - </a:t>
            </a:r>
            <a:r>
              <a:rPr lang="pt-BR" sz="2200" dirty="0" err="1" smtClean="0">
                <a:solidFill>
                  <a:srgbClr val="000000"/>
                </a:solidFill>
                <a:latin typeface="EYInterstate" panose="02000503020000020004" pitchFamily="2" charset="0"/>
              </a:rPr>
              <a:t>Lease</a:t>
            </a:r>
            <a:r>
              <a:rPr lang="pt-BR" sz="2200" dirty="0" smtClean="0">
                <a:solidFill>
                  <a:srgbClr val="000000"/>
                </a:solidFill>
                <a:latin typeface="EYInterstate" panose="02000503020000020004" pitchFamily="2" charset="0"/>
              </a:rPr>
              <a:t> </a:t>
            </a:r>
            <a:r>
              <a:rPr lang="pt-BR" sz="2200" dirty="0" err="1" smtClean="0">
                <a:solidFill>
                  <a:srgbClr val="000000"/>
                </a:solidFill>
                <a:latin typeface="EYInterstate" panose="02000503020000020004" pitchFamily="2" charset="0"/>
              </a:rPr>
              <a:t>Administration</a:t>
            </a:r>
            <a:r>
              <a:rPr lang="pt-BR" sz="2200" dirty="0">
                <a:solidFill>
                  <a:srgbClr val="000000"/>
                </a:solidFill>
                <a:latin typeface="EYInterstate" panose="02000503020000020004" pitchFamily="2" charset="0"/>
              </a:rPr>
              <a:t/>
            </a:r>
            <a:br>
              <a:rPr lang="pt-BR" sz="2200" dirty="0">
                <a:solidFill>
                  <a:srgbClr val="000000"/>
                </a:solidFill>
                <a:latin typeface="EYInterstate" panose="02000503020000020004" pitchFamily="2" charset="0"/>
              </a:rPr>
            </a:br>
            <a:endParaRPr lang="pt-BR" sz="1900" b="0" dirty="0">
              <a:solidFill>
                <a:srgbClr val="000000"/>
              </a:solidFill>
            </a:endParaRPr>
          </a:p>
        </p:txBody>
      </p:sp>
      <p:graphicFrame>
        <p:nvGraphicFramePr>
          <p:cNvPr id="88" name="Diagram 87"/>
          <p:cNvGraphicFramePr/>
          <p:nvPr>
            <p:extLst/>
          </p:nvPr>
        </p:nvGraphicFramePr>
        <p:xfrm>
          <a:off x="951645" y="1989717"/>
          <a:ext cx="7207402" cy="3031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9" name="Group 88"/>
          <p:cNvGrpSpPr/>
          <p:nvPr/>
        </p:nvGrpSpPr>
        <p:grpSpPr>
          <a:xfrm>
            <a:off x="1199146" y="1075850"/>
            <a:ext cx="758739" cy="842714"/>
            <a:chOff x="533400" y="1752600"/>
            <a:chExt cx="914400" cy="914400"/>
          </a:xfrm>
        </p:grpSpPr>
        <p:sp>
          <p:nvSpPr>
            <p:cNvPr id="90" name="Oval 89"/>
            <p:cNvSpPr/>
            <p:nvPr/>
          </p:nvSpPr>
          <p:spPr>
            <a:xfrm>
              <a:off x="533400" y="1752600"/>
              <a:ext cx="914400" cy="914400"/>
            </a:xfrm>
            <a:prstGeom prst="ellipse">
              <a:avLst/>
            </a:prstGeom>
            <a:solidFill>
              <a:srgbClr val="F0AB00"/>
            </a:solidFill>
            <a:ln w="25400" cap="flat" cmpd="sng" algn="ctr">
              <a:noFill/>
              <a:prstDash val="solid"/>
            </a:ln>
            <a:effectLst/>
          </p:spPr>
          <p:txBody>
            <a:bodyPr rtlCol="0" anchor="ctr"/>
            <a:lstStyle/>
            <a:p>
              <a:pPr algn="ctr">
                <a:defRPr/>
              </a:pPr>
              <a:endParaRPr lang="en-US" sz="800" kern="0" dirty="0">
                <a:solidFill>
                  <a:srgbClr val="FFFFFF"/>
                </a:solidFill>
                <a:latin typeface="Calibri"/>
              </a:endParaRPr>
            </a:p>
          </p:txBody>
        </p:sp>
        <p:grpSp>
          <p:nvGrpSpPr>
            <p:cNvPr id="91" name="Group 90"/>
            <p:cNvGrpSpPr/>
            <p:nvPr/>
          </p:nvGrpSpPr>
          <p:grpSpPr>
            <a:xfrm>
              <a:off x="762221" y="1975154"/>
              <a:ext cx="456758" cy="469291"/>
              <a:chOff x="5876925" y="2617788"/>
              <a:chExt cx="520700" cy="534988"/>
            </a:xfrm>
          </p:grpSpPr>
          <p:sp>
            <p:nvSpPr>
              <p:cNvPr id="92" name="Freeform 65"/>
              <p:cNvSpPr>
                <a:spLocks noEditPoints="1"/>
              </p:cNvSpPr>
              <p:nvPr/>
            </p:nvSpPr>
            <p:spPr bwMode="auto">
              <a:xfrm>
                <a:off x="6138863" y="2649538"/>
                <a:ext cx="55563" cy="71438"/>
              </a:xfrm>
              <a:custGeom>
                <a:avLst/>
                <a:gdLst/>
                <a:ahLst/>
                <a:cxnLst>
                  <a:cxn ang="0">
                    <a:pos x="16" y="9"/>
                  </a:cxn>
                  <a:cxn ang="0">
                    <a:pos x="15" y="11"/>
                  </a:cxn>
                  <a:cxn ang="0">
                    <a:pos x="12" y="11"/>
                  </a:cxn>
                  <a:cxn ang="0">
                    <a:pos x="7" y="16"/>
                  </a:cxn>
                  <a:cxn ang="0">
                    <a:pos x="7" y="26"/>
                  </a:cxn>
                  <a:cxn ang="0">
                    <a:pos x="10" y="29"/>
                  </a:cxn>
                  <a:cxn ang="0">
                    <a:pos x="11" y="32"/>
                  </a:cxn>
                  <a:cxn ang="0">
                    <a:pos x="14" y="33"/>
                  </a:cxn>
                  <a:cxn ang="0">
                    <a:pos x="16" y="33"/>
                  </a:cxn>
                  <a:cxn ang="0">
                    <a:pos x="16" y="9"/>
                  </a:cxn>
                  <a:cxn ang="0">
                    <a:pos x="16" y="0"/>
                  </a:cxn>
                  <a:cxn ang="0">
                    <a:pos x="21" y="0"/>
                  </a:cxn>
                  <a:cxn ang="0">
                    <a:pos x="21" y="5"/>
                  </a:cxn>
                  <a:cxn ang="0">
                    <a:pos x="27" y="5"/>
                  </a:cxn>
                  <a:cxn ang="0">
                    <a:pos x="35" y="11"/>
                  </a:cxn>
                  <a:cxn ang="0">
                    <a:pos x="31" y="13"/>
                  </a:cxn>
                  <a:cxn ang="0">
                    <a:pos x="28" y="12"/>
                  </a:cxn>
                  <a:cxn ang="0">
                    <a:pos x="27" y="11"/>
                  </a:cxn>
                  <a:cxn ang="0">
                    <a:pos x="24" y="9"/>
                  </a:cxn>
                  <a:cxn ang="0">
                    <a:pos x="21" y="9"/>
                  </a:cxn>
                  <a:cxn ang="0">
                    <a:pos x="21" y="33"/>
                  </a:cxn>
                  <a:cxn ang="0">
                    <a:pos x="24" y="33"/>
                  </a:cxn>
                  <a:cxn ang="0">
                    <a:pos x="27" y="32"/>
                  </a:cxn>
                  <a:cxn ang="0">
                    <a:pos x="28" y="30"/>
                  </a:cxn>
                  <a:cxn ang="0">
                    <a:pos x="31" y="29"/>
                  </a:cxn>
                  <a:cxn ang="0">
                    <a:pos x="35" y="33"/>
                  </a:cxn>
                  <a:cxn ang="0">
                    <a:pos x="31" y="35"/>
                  </a:cxn>
                  <a:cxn ang="0">
                    <a:pos x="27" y="37"/>
                  </a:cxn>
                  <a:cxn ang="0">
                    <a:pos x="21" y="37"/>
                  </a:cxn>
                  <a:cxn ang="0">
                    <a:pos x="21" y="45"/>
                  </a:cxn>
                  <a:cxn ang="0">
                    <a:pos x="16" y="45"/>
                  </a:cxn>
                  <a:cxn ang="0">
                    <a:pos x="16" y="37"/>
                  </a:cxn>
                  <a:cxn ang="0">
                    <a:pos x="11" y="35"/>
                  </a:cxn>
                  <a:cxn ang="0">
                    <a:pos x="6" y="33"/>
                  </a:cxn>
                  <a:cxn ang="0">
                    <a:pos x="3" y="30"/>
                  </a:cxn>
                  <a:cxn ang="0">
                    <a:pos x="0" y="26"/>
                  </a:cxn>
                  <a:cxn ang="0">
                    <a:pos x="0" y="16"/>
                  </a:cxn>
                  <a:cxn ang="0">
                    <a:pos x="3" y="12"/>
                  </a:cxn>
                  <a:cxn ang="0">
                    <a:pos x="6" y="9"/>
                  </a:cxn>
                  <a:cxn ang="0">
                    <a:pos x="11" y="7"/>
                  </a:cxn>
                  <a:cxn ang="0">
                    <a:pos x="16" y="5"/>
                  </a:cxn>
                  <a:cxn ang="0">
                    <a:pos x="16" y="0"/>
                  </a:cxn>
                </a:cxnLst>
                <a:rect l="0" t="0" r="r" b="b"/>
                <a:pathLst>
                  <a:path w="35" h="45">
                    <a:moveTo>
                      <a:pt x="16" y="9"/>
                    </a:moveTo>
                    <a:lnTo>
                      <a:pt x="15" y="11"/>
                    </a:lnTo>
                    <a:lnTo>
                      <a:pt x="12" y="11"/>
                    </a:lnTo>
                    <a:lnTo>
                      <a:pt x="7" y="16"/>
                    </a:lnTo>
                    <a:lnTo>
                      <a:pt x="7" y="26"/>
                    </a:lnTo>
                    <a:lnTo>
                      <a:pt x="10" y="29"/>
                    </a:lnTo>
                    <a:lnTo>
                      <a:pt x="11" y="32"/>
                    </a:lnTo>
                    <a:lnTo>
                      <a:pt x="14" y="33"/>
                    </a:lnTo>
                    <a:lnTo>
                      <a:pt x="16" y="33"/>
                    </a:lnTo>
                    <a:lnTo>
                      <a:pt x="16" y="9"/>
                    </a:lnTo>
                    <a:close/>
                    <a:moveTo>
                      <a:pt x="16" y="0"/>
                    </a:moveTo>
                    <a:lnTo>
                      <a:pt x="21" y="0"/>
                    </a:lnTo>
                    <a:lnTo>
                      <a:pt x="21" y="5"/>
                    </a:lnTo>
                    <a:lnTo>
                      <a:pt x="27" y="5"/>
                    </a:lnTo>
                    <a:lnTo>
                      <a:pt x="35" y="11"/>
                    </a:lnTo>
                    <a:lnTo>
                      <a:pt x="31" y="13"/>
                    </a:lnTo>
                    <a:lnTo>
                      <a:pt x="28" y="12"/>
                    </a:lnTo>
                    <a:lnTo>
                      <a:pt x="27" y="11"/>
                    </a:lnTo>
                    <a:lnTo>
                      <a:pt x="24" y="9"/>
                    </a:lnTo>
                    <a:lnTo>
                      <a:pt x="21" y="9"/>
                    </a:lnTo>
                    <a:lnTo>
                      <a:pt x="21" y="33"/>
                    </a:lnTo>
                    <a:lnTo>
                      <a:pt x="24" y="33"/>
                    </a:lnTo>
                    <a:lnTo>
                      <a:pt x="27" y="32"/>
                    </a:lnTo>
                    <a:lnTo>
                      <a:pt x="28" y="30"/>
                    </a:lnTo>
                    <a:lnTo>
                      <a:pt x="31" y="29"/>
                    </a:lnTo>
                    <a:lnTo>
                      <a:pt x="35" y="33"/>
                    </a:lnTo>
                    <a:lnTo>
                      <a:pt x="31" y="35"/>
                    </a:lnTo>
                    <a:lnTo>
                      <a:pt x="27" y="37"/>
                    </a:lnTo>
                    <a:lnTo>
                      <a:pt x="21" y="37"/>
                    </a:lnTo>
                    <a:lnTo>
                      <a:pt x="21" y="45"/>
                    </a:lnTo>
                    <a:lnTo>
                      <a:pt x="16" y="45"/>
                    </a:lnTo>
                    <a:lnTo>
                      <a:pt x="16" y="37"/>
                    </a:lnTo>
                    <a:lnTo>
                      <a:pt x="11" y="35"/>
                    </a:lnTo>
                    <a:lnTo>
                      <a:pt x="6" y="33"/>
                    </a:lnTo>
                    <a:lnTo>
                      <a:pt x="3" y="30"/>
                    </a:lnTo>
                    <a:lnTo>
                      <a:pt x="0" y="26"/>
                    </a:lnTo>
                    <a:lnTo>
                      <a:pt x="0" y="16"/>
                    </a:lnTo>
                    <a:lnTo>
                      <a:pt x="3" y="12"/>
                    </a:lnTo>
                    <a:lnTo>
                      <a:pt x="6" y="9"/>
                    </a:lnTo>
                    <a:lnTo>
                      <a:pt x="11" y="7"/>
                    </a:lnTo>
                    <a:lnTo>
                      <a:pt x="16" y="5"/>
                    </a:lnTo>
                    <a:lnTo>
                      <a:pt x="1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800" kern="0" dirty="0">
                  <a:solidFill>
                    <a:srgbClr val="FFFFFF"/>
                  </a:solidFill>
                  <a:latin typeface="Calibri"/>
                </a:endParaRPr>
              </a:p>
            </p:txBody>
          </p:sp>
          <p:sp>
            <p:nvSpPr>
              <p:cNvPr id="93" name="Freeform 66"/>
              <p:cNvSpPr>
                <a:spLocks noEditPoints="1"/>
              </p:cNvSpPr>
              <p:nvPr/>
            </p:nvSpPr>
            <p:spPr bwMode="auto">
              <a:xfrm>
                <a:off x="5975350" y="2759075"/>
                <a:ext cx="52388" cy="69850"/>
              </a:xfrm>
              <a:custGeom>
                <a:avLst/>
                <a:gdLst/>
                <a:ahLst/>
                <a:cxnLst>
                  <a:cxn ang="0">
                    <a:pos x="16" y="11"/>
                  </a:cxn>
                  <a:cxn ang="0">
                    <a:pos x="12" y="12"/>
                  </a:cxn>
                  <a:cxn ang="0">
                    <a:pos x="9" y="14"/>
                  </a:cxn>
                  <a:cxn ang="0">
                    <a:pos x="8" y="15"/>
                  </a:cxn>
                  <a:cxn ang="0">
                    <a:pos x="7" y="17"/>
                  </a:cxn>
                  <a:cxn ang="0">
                    <a:pos x="5" y="19"/>
                  </a:cxn>
                  <a:cxn ang="0">
                    <a:pos x="5" y="25"/>
                  </a:cxn>
                  <a:cxn ang="0">
                    <a:pos x="7" y="28"/>
                  </a:cxn>
                  <a:cxn ang="0">
                    <a:pos x="9" y="29"/>
                  </a:cxn>
                  <a:cxn ang="0">
                    <a:pos x="12" y="32"/>
                  </a:cxn>
                  <a:cxn ang="0">
                    <a:pos x="14" y="32"/>
                  </a:cxn>
                  <a:cxn ang="0">
                    <a:pos x="16" y="33"/>
                  </a:cxn>
                  <a:cxn ang="0">
                    <a:pos x="16" y="11"/>
                  </a:cxn>
                  <a:cxn ang="0">
                    <a:pos x="16" y="0"/>
                  </a:cxn>
                  <a:cxn ang="0">
                    <a:pos x="20" y="0"/>
                  </a:cxn>
                  <a:cxn ang="0">
                    <a:pos x="20" y="7"/>
                  </a:cxn>
                  <a:cxn ang="0">
                    <a:pos x="25" y="7"/>
                  </a:cxn>
                  <a:cxn ang="0">
                    <a:pos x="29" y="8"/>
                  </a:cxn>
                  <a:cxn ang="0">
                    <a:pos x="33" y="11"/>
                  </a:cxn>
                  <a:cxn ang="0">
                    <a:pos x="29" y="14"/>
                  </a:cxn>
                  <a:cxn ang="0">
                    <a:pos x="24" y="11"/>
                  </a:cxn>
                  <a:cxn ang="0">
                    <a:pos x="20" y="11"/>
                  </a:cxn>
                  <a:cxn ang="0">
                    <a:pos x="20" y="33"/>
                  </a:cxn>
                  <a:cxn ang="0">
                    <a:pos x="24" y="33"/>
                  </a:cxn>
                  <a:cxn ang="0">
                    <a:pos x="26" y="32"/>
                  </a:cxn>
                  <a:cxn ang="0">
                    <a:pos x="29" y="29"/>
                  </a:cxn>
                  <a:cxn ang="0">
                    <a:pos x="33" y="32"/>
                  </a:cxn>
                  <a:cxn ang="0">
                    <a:pos x="25" y="37"/>
                  </a:cxn>
                  <a:cxn ang="0">
                    <a:pos x="20" y="37"/>
                  </a:cxn>
                  <a:cxn ang="0">
                    <a:pos x="20" y="44"/>
                  </a:cxn>
                  <a:cxn ang="0">
                    <a:pos x="16" y="44"/>
                  </a:cxn>
                  <a:cxn ang="0">
                    <a:pos x="16" y="37"/>
                  </a:cxn>
                  <a:cxn ang="0">
                    <a:pos x="10" y="36"/>
                  </a:cxn>
                  <a:cxn ang="0">
                    <a:pos x="5" y="33"/>
                  </a:cxn>
                  <a:cxn ang="0">
                    <a:pos x="3" y="31"/>
                  </a:cxn>
                  <a:cxn ang="0">
                    <a:pos x="0" y="27"/>
                  </a:cxn>
                  <a:cxn ang="0">
                    <a:pos x="0" y="17"/>
                  </a:cxn>
                  <a:cxn ang="0">
                    <a:pos x="3" y="14"/>
                  </a:cxn>
                  <a:cxn ang="0">
                    <a:pos x="5" y="11"/>
                  </a:cxn>
                  <a:cxn ang="0">
                    <a:pos x="10" y="8"/>
                  </a:cxn>
                  <a:cxn ang="0">
                    <a:pos x="16" y="7"/>
                  </a:cxn>
                  <a:cxn ang="0">
                    <a:pos x="16" y="0"/>
                  </a:cxn>
                </a:cxnLst>
                <a:rect l="0" t="0" r="r" b="b"/>
                <a:pathLst>
                  <a:path w="33" h="44">
                    <a:moveTo>
                      <a:pt x="16" y="11"/>
                    </a:moveTo>
                    <a:lnTo>
                      <a:pt x="12" y="12"/>
                    </a:lnTo>
                    <a:lnTo>
                      <a:pt x="9" y="14"/>
                    </a:lnTo>
                    <a:lnTo>
                      <a:pt x="8" y="15"/>
                    </a:lnTo>
                    <a:lnTo>
                      <a:pt x="7" y="17"/>
                    </a:lnTo>
                    <a:lnTo>
                      <a:pt x="5" y="19"/>
                    </a:lnTo>
                    <a:lnTo>
                      <a:pt x="5" y="25"/>
                    </a:lnTo>
                    <a:lnTo>
                      <a:pt x="7" y="28"/>
                    </a:lnTo>
                    <a:lnTo>
                      <a:pt x="9" y="29"/>
                    </a:lnTo>
                    <a:lnTo>
                      <a:pt x="12" y="32"/>
                    </a:lnTo>
                    <a:lnTo>
                      <a:pt x="14" y="32"/>
                    </a:lnTo>
                    <a:lnTo>
                      <a:pt x="16" y="33"/>
                    </a:lnTo>
                    <a:lnTo>
                      <a:pt x="16" y="11"/>
                    </a:lnTo>
                    <a:close/>
                    <a:moveTo>
                      <a:pt x="16" y="0"/>
                    </a:moveTo>
                    <a:lnTo>
                      <a:pt x="20" y="0"/>
                    </a:lnTo>
                    <a:lnTo>
                      <a:pt x="20" y="7"/>
                    </a:lnTo>
                    <a:lnTo>
                      <a:pt x="25" y="7"/>
                    </a:lnTo>
                    <a:lnTo>
                      <a:pt x="29" y="8"/>
                    </a:lnTo>
                    <a:lnTo>
                      <a:pt x="33" y="11"/>
                    </a:lnTo>
                    <a:lnTo>
                      <a:pt x="29" y="14"/>
                    </a:lnTo>
                    <a:lnTo>
                      <a:pt x="24" y="11"/>
                    </a:lnTo>
                    <a:lnTo>
                      <a:pt x="20" y="11"/>
                    </a:lnTo>
                    <a:lnTo>
                      <a:pt x="20" y="33"/>
                    </a:lnTo>
                    <a:lnTo>
                      <a:pt x="24" y="33"/>
                    </a:lnTo>
                    <a:lnTo>
                      <a:pt x="26" y="32"/>
                    </a:lnTo>
                    <a:lnTo>
                      <a:pt x="29" y="29"/>
                    </a:lnTo>
                    <a:lnTo>
                      <a:pt x="33" y="32"/>
                    </a:lnTo>
                    <a:lnTo>
                      <a:pt x="25" y="37"/>
                    </a:lnTo>
                    <a:lnTo>
                      <a:pt x="20" y="37"/>
                    </a:lnTo>
                    <a:lnTo>
                      <a:pt x="20" y="44"/>
                    </a:lnTo>
                    <a:lnTo>
                      <a:pt x="16" y="44"/>
                    </a:lnTo>
                    <a:lnTo>
                      <a:pt x="16" y="37"/>
                    </a:lnTo>
                    <a:lnTo>
                      <a:pt x="10" y="36"/>
                    </a:lnTo>
                    <a:lnTo>
                      <a:pt x="5" y="33"/>
                    </a:lnTo>
                    <a:lnTo>
                      <a:pt x="3" y="31"/>
                    </a:lnTo>
                    <a:lnTo>
                      <a:pt x="0" y="27"/>
                    </a:lnTo>
                    <a:lnTo>
                      <a:pt x="0" y="17"/>
                    </a:lnTo>
                    <a:lnTo>
                      <a:pt x="3" y="14"/>
                    </a:lnTo>
                    <a:lnTo>
                      <a:pt x="5" y="11"/>
                    </a:lnTo>
                    <a:lnTo>
                      <a:pt x="10" y="8"/>
                    </a:lnTo>
                    <a:lnTo>
                      <a:pt x="16" y="7"/>
                    </a:lnTo>
                    <a:lnTo>
                      <a:pt x="1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800" kern="0" dirty="0">
                  <a:solidFill>
                    <a:srgbClr val="FFFFFF"/>
                  </a:solidFill>
                  <a:latin typeface="Calibri"/>
                </a:endParaRPr>
              </a:p>
            </p:txBody>
          </p:sp>
          <p:sp>
            <p:nvSpPr>
              <p:cNvPr id="94" name="Freeform 67"/>
              <p:cNvSpPr>
                <a:spLocks noEditPoints="1"/>
              </p:cNvSpPr>
              <p:nvPr/>
            </p:nvSpPr>
            <p:spPr bwMode="auto">
              <a:xfrm>
                <a:off x="5876925" y="2617788"/>
                <a:ext cx="520700" cy="534988"/>
              </a:xfrm>
              <a:custGeom>
                <a:avLst/>
                <a:gdLst/>
                <a:ahLst/>
                <a:cxnLst>
                  <a:cxn ang="0">
                    <a:pos x="275" y="319"/>
                  </a:cxn>
                  <a:cxn ang="0">
                    <a:pos x="251" y="300"/>
                  </a:cxn>
                  <a:cxn ang="0">
                    <a:pos x="33" y="302"/>
                  </a:cxn>
                  <a:cxn ang="0">
                    <a:pos x="138" y="271"/>
                  </a:cxn>
                  <a:cxn ang="0">
                    <a:pos x="189" y="249"/>
                  </a:cxn>
                  <a:cxn ang="0">
                    <a:pos x="289" y="286"/>
                  </a:cxn>
                  <a:cxn ang="0">
                    <a:pos x="226" y="264"/>
                  </a:cxn>
                  <a:cxn ang="0">
                    <a:pos x="173" y="252"/>
                  </a:cxn>
                  <a:cxn ang="0">
                    <a:pos x="58" y="279"/>
                  </a:cxn>
                  <a:cxn ang="0">
                    <a:pos x="124" y="247"/>
                  </a:cxn>
                  <a:cxn ang="0">
                    <a:pos x="189" y="239"/>
                  </a:cxn>
                  <a:cxn ang="0">
                    <a:pos x="303" y="247"/>
                  </a:cxn>
                  <a:cxn ang="0">
                    <a:pos x="205" y="226"/>
                  </a:cxn>
                  <a:cxn ang="0">
                    <a:pos x="164" y="218"/>
                  </a:cxn>
                  <a:cxn ang="0">
                    <a:pos x="78" y="247"/>
                  </a:cxn>
                  <a:cxn ang="0">
                    <a:pos x="103" y="219"/>
                  </a:cxn>
                  <a:cxn ang="0">
                    <a:pos x="310" y="184"/>
                  </a:cxn>
                  <a:cxn ang="0">
                    <a:pos x="299" y="189"/>
                  </a:cxn>
                  <a:cxn ang="0">
                    <a:pos x="283" y="194"/>
                  </a:cxn>
                  <a:cxn ang="0">
                    <a:pos x="234" y="197"/>
                  </a:cxn>
                  <a:cxn ang="0">
                    <a:pos x="210" y="193"/>
                  </a:cxn>
                  <a:cxn ang="0">
                    <a:pos x="197" y="188"/>
                  </a:cxn>
                  <a:cxn ang="0">
                    <a:pos x="213" y="219"/>
                  </a:cxn>
                  <a:cxn ang="0">
                    <a:pos x="312" y="182"/>
                  </a:cxn>
                  <a:cxn ang="0">
                    <a:pos x="164" y="184"/>
                  </a:cxn>
                  <a:cxn ang="0">
                    <a:pos x="78" y="214"/>
                  </a:cxn>
                  <a:cxn ang="0">
                    <a:pos x="103" y="185"/>
                  </a:cxn>
                  <a:cxn ang="0">
                    <a:pos x="164" y="176"/>
                  </a:cxn>
                  <a:cxn ang="0">
                    <a:pos x="16" y="160"/>
                  </a:cxn>
                  <a:cxn ang="0">
                    <a:pos x="129" y="168"/>
                  </a:cxn>
                  <a:cxn ang="0">
                    <a:pos x="126" y="144"/>
                  </a:cxn>
                  <a:cxn ang="0">
                    <a:pos x="105" y="150"/>
                  </a:cxn>
                  <a:cxn ang="0">
                    <a:pos x="69" y="152"/>
                  </a:cxn>
                  <a:cxn ang="0">
                    <a:pos x="41" y="148"/>
                  </a:cxn>
                  <a:cxn ang="0">
                    <a:pos x="23" y="141"/>
                  </a:cxn>
                  <a:cxn ang="0">
                    <a:pos x="206" y="139"/>
                  </a:cxn>
                  <a:cxn ang="0">
                    <a:pos x="275" y="180"/>
                  </a:cxn>
                  <a:cxn ang="0">
                    <a:pos x="251" y="131"/>
                  </a:cxn>
                  <a:cxn ang="0">
                    <a:pos x="177" y="143"/>
                  </a:cxn>
                  <a:cxn ang="0">
                    <a:pos x="58" y="87"/>
                  </a:cxn>
                  <a:cxn ang="0">
                    <a:pos x="41" y="133"/>
                  </a:cxn>
                  <a:cxn ang="0">
                    <a:pos x="134" y="103"/>
                  </a:cxn>
                  <a:cxn ang="0">
                    <a:pos x="148" y="96"/>
                  </a:cxn>
                  <a:cxn ang="0">
                    <a:pos x="243" y="69"/>
                  </a:cxn>
                  <a:cxn ang="0">
                    <a:pos x="231" y="75"/>
                  </a:cxn>
                  <a:cxn ang="0">
                    <a:pos x="215" y="79"/>
                  </a:cxn>
                  <a:cxn ang="0">
                    <a:pos x="162" y="82"/>
                  </a:cxn>
                  <a:cxn ang="0">
                    <a:pos x="139" y="78"/>
                  </a:cxn>
                  <a:cxn ang="0">
                    <a:pos x="129" y="72"/>
                  </a:cxn>
                  <a:cxn ang="0">
                    <a:pos x="146" y="21"/>
                  </a:cxn>
                  <a:cxn ang="0">
                    <a:pos x="181" y="67"/>
                  </a:cxn>
                  <a:cxn ang="0">
                    <a:pos x="218" y="21"/>
                  </a:cxn>
                  <a:cxn ang="0">
                    <a:pos x="255" y="29"/>
                  </a:cxn>
                  <a:cxn ang="0">
                    <a:pos x="328" y="158"/>
                  </a:cxn>
                  <a:cxn ang="0">
                    <a:pos x="226" y="336"/>
                  </a:cxn>
                  <a:cxn ang="0">
                    <a:pos x="154" y="288"/>
                  </a:cxn>
                  <a:cxn ang="0">
                    <a:pos x="32" y="317"/>
                  </a:cxn>
                  <a:cxn ang="0">
                    <a:pos x="32" y="78"/>
                  </a:cxn>
                  <a:cxn ang="0">
                    <a:pos x="135" y="8"/>
                  </a:cxn>
                </a:cxnLst>
                <a:rect l="0" t="0" r="r" b="b"/>
                <a:pathLst>
                  <a:path w="328" h="337">
                    <a:moveTo>
                      <a:pt x="189" y="283"/>
                    </a:moveTo>
                    <a:lnTo>
                      <a:pt x="189" y="296"/>
                    </a:lnTo>
                    <a:lnTo>
                      <a:pt x="194" y="305"/>
                    </a:lnTo>
                    <a:lnTo>
                      <a:pt x="206" y="313"/>
                    </a:lnTo>
                    <a:lnTo>
                      <a:pt x="226" y="319"/>
                    </a:lnTo>
                    <a:lnTo>
                      <a:pt x="251" y="321"/>
                    </a:lnTo>
                    <a:lnTo>
                      <a:pt x="275" y="319"/>
                    </a:lnTo>
                    <a:lnTo>
                      <a:pt x="295" y="313"/>
                    </a:lnTo>
                    <a:lnTo>
                      <a:pt x="307" y="305"/>
                    </a:lnTo>
                    <a:lnTo>
                      <a:pt x="312" y="296"/>
                    </a:lnTo>
                    <a:lnTo>
                      <a:pt x="312" y="283"/>
                    </a:lnTo>
                    <a:lnTo>
                      <a:pt x="296" y="292"/>
                    </a:lnTo>
                    <a:lnTo>
                      <a:pt x="275" y="298"/>
                    </a:lnTo>
                    <a:lnTo>
                      <a:pt x="251" y="300"/>
                    </a:lnTo>
                    <a:lnTo>
                      <a:pt x="226" y="298"/>
                    </a:lnTo>
                    <a:lnTo>
                      <a:pt x="205" y="292"/>
                    </a:lnTo>
                    <a:lnTo>
                      <a:pt x="189" y="283"/>
                    </a:lnTo>
                    <a:close/>
                    <a:moveTo>
                      <a:pt x="16" y="271"/>
                    </a:moveTo>
                    <a:lnTo>
                      <a:pt x="16" y="285"/>
                    </a:lnTo>
                    <a:lnTo>
                      <a:pt x="21" y="294"/>
                    </a:lnTo>
                    <a:lnTo>
                      <a:pt x="33" y="302"/>
                    </a:lnTo>
                    <a:lnTo>
                      <a:pt x="53" y="307"/>
                    </a:lnTo>
                    <a:lnTo>
                      <a:pt x="78" y="309"/>
                    </a:lnTo>
                    <a:lnTo>
                      <a:pt x="103" y="307"/>
                    </a:lnTo>
                    <a:lnTo>
                      <a:pt x="121" y="302"/>
                    </a:lnTo>
                    <a:lnTo>
                      <a:pt x="134" y="294"/>
                    </a:lnTo>
                    <a:lnTo>
                      <a:pt x="138" y="285"/>
                    </a:lnTo>
                    <a:lnTo>
                      <a:pt x="138" y="271"/>
                    </a:lnTo>
                    <a:lnTo>
                      <a:pt x="124" y="281"/>
                    </a:lnTo>
                    <a:lnTo>
                      <a:pt x="103" y="286"/>
                    </a:lnTo>
                    <a:lnTo>
                      <a:pt x="78" y="288"/>
                    </a:lnTo>
                    <a:lnTo>
                      <a:pt x="53" y="286"/>
                    </a:lnTo>
                    <a:lnTo>
                      <a:pt x="32" y="281"/>
                    </a:lnTo>
                    <a:lnTo>
                      <a:pt x="16" y="271"/>
                    </a:lnTo>
                    <a:close/>
                    <a:moveTo>
                      <a:pt x="189" y="249"/>
                    </a:moveTo>
                    <a:lnTo>
                      <a:pt x="189" y="273"/>
                    </a:lnTo>
                    <a:lnTo>
                      <a:pt x="198" y="281"/>
                    </a:lnTo>
                    <a:lnTo>
                      <a:pt x="213" y="286"/>
                    </a:lnTo>
                    <a:lnTo>
                      <a:pt x="231" y="291"/>
                    </a:lnTo>
                    <a:lnTo>
                      <a:pt x="251" y="292"/>
                    </a:lnTo>
                    <a:lnTo>
                      <a:pt x="270" y="291"/>
                    </a:lnTo>
                    <a:lnTo>
                      <a:pt x="289" y="286"/>
                    </a:lnTo>
                    <a:lnTo>
                      <a:pt x="303" y="281"/>
                    </a:lnTo>
                    <a:lnTo>
                      <a:pt x="312" y="273"/>
                    </a:lnTo>
                    <a:lnTo>
                      <a:pt x="312" y="249"/>
                    </a:lnTo>
                    <a:lnTo>
                      <a:pt x="296" y="258"/>
                    </a:lnTo>
                    <a:lnTo>
                      <a:pt x="275" y="264"/>
                    </a:lnTo>
                    <a:lnTo>
                      <a:pt x="251" y="266"/>
                    </a:lnTo>
                    <a:lnTo>
                      <a:pt x="226" y="264"/>
                    </a:lnTo>
                    <a:lnTo>
                      <a:pt x="205" y="258"/>
                    </a:lnTo>
                    <a:lnTo>
                      <a:pt x="189" y="249"/>
                    </a:lnTo>
                    <a:close/>
                    <a:moveTo>
                      <a:pt x="154" y="249"/>
                    </a:moveTo>
                    <a:lnTo>
                      <a:pt x="154" y="273"/>
                    </a:lnTo>
                    <a:lnTo>
                      <a:pt x="164" y="274"/>
                    </a:lnTo>
                    <a:lnTo>
                      <a:pt x="173" y="275"/>
                    </a:lnTo>
                    <a:lnTo>
                      <a:pt x="173" y="252"/>
                    </a:lnTo>
                    <a:lnTo>
                      <a:pt x="164" y="250"/>
                    </a:lnTo>
                    <a:lnTo>
                      <a:pt x="154" y="249"/>
                    </a:lnTo>
                    <a:close/>
                    <a:moveTo>
                      <a:pt x="16" y="237"/>
                    </a:moveTo>
                    <a:lnTo>
                      <a:pt x="16" y="261"/>
                    </a:lnTo>
                    <a:lnTo>
                      <a:pt x="25" y="269"/>
                    </a:lnTo>
                    <a:lnTo>
                      <a:pt x="40" y="274"/>
                    </a:lnTo>
                    <a:lnTo>
                      <a:pt x="58" y="279"/>
                    </a:lnTo>
                    <a:lnTo>
                      <a:pt x="78" y="281"/>
                    </a:lnTo>
                    <a:lnTo>
                      <a:pt x="97" y="279"/>
                    </a:lnTo>
                    <a:lnTo>
                      <a:pt x="114" y="274"/>
                    </a:lnTo>
                    <a:lnTo>
                      <a:pt x="129" y="269"/>
                    </a:lnTo>
                    <a:lnTo>
                      <a:pt x="138" y="261"/>
                    </a:lnTo>
                    <a:lnTo>
                      <a:pt x="138" y="237"/>
                    </a:lnTo>
                    <a:lnTo>
                      <a:pt x="124" y="247"/>
                    </a:lnTo>
                    <a:lnTo>
                      <a:pt x="103" y="252"/>
                    </a:lnTo>
                    <a:lnTo>
                      <a:pt x="78" y="254"/>
                    </a:lnTo>
                    <a:lnTo>
                      <a:pt x="53" y="252"/>
                    </a:lnTo>
                    <a:lnTo>
                      <a:pt x="32" y="247"/>
                    </a:lnTo>
                    <a:lnTo>
                      <a:pt x="16" y="237"/>
                    </a:lnTo>
                    <a:close/>
                    <a:moveTo>
                      <a:pt x="189" y="216"/>
                    </a:moveTo>
                    <a:lnTo>
                      <a:pt x="189" y="239"/>
                    </a:lnTo>
                    <a:lnTo>
                      <a:pt x="198" y="247"/>
                    </a:lnTo>
                    <a:lnTo>
                      <a:pt x="213" y="253"/>
                    </a:lnTo>
                    <a:lnTo>
                      <a:pt x="231" y="257"/>
                    </a:lnTo>
                    <a:lnTo>
                      <a:pt x="251" y="258"/>
                    </a:lnTo>
                    <a:lnTo>
                      <a:pt x="270" y="257"/>
                    </a:lnTo>
                    <a:lnTo>
                      <a:pt x="289" y="253"/>
                    </a:lnTo>
                    <a:lnTo>
                      <a:pt x="303" y="247"/>
                    </a:lnTo>
                    <a:lnTo>
                      <a:pt x="312" y="239"/>
                    </a:lnTo>
                    <a:lnTo>
                      <a:pt x="312" y="216"/>
                    </a:lnTo>
                    <a:lnTo>
                      <a:pt x="296" y="226"/>
                    </a:lnTo>
                    <a:lnTo>
                      <a:pt x="275" y="231"/>
                    </a:lnTo>
                    <a:lnTo>
                      <a:pt x="251" y="233"/>
                    </a:lnTo>
                    <a:lnTo>
                      <a:pt x="226" y="231"/>
                    </a:lnTo>
                    <a:lnTo>
                      <a:pt x="205" y="226"/>
                    </a:lnTo>
                    <a:lnTo>
                      <a:pt x="189" y="216"/>
                    </a:lnTo>
                    <a:close/>
                    <a:moveTo>
                      <a:pt x="154" y="216"/>
                    </a:moveTo>
                    <a:lnTo>
                      <a:pt x="154" y="241"/>
                    </a:lnTo>
                    <a:lnTo>
                      <a:pt x="164" y="243"/>
                    </a:lnTo>
                    <a:lnTo>
                      <a:pt x="173" y="244"/>
                    </a:lnTo>
                    <a:lnTo>
                      <a:pt x="173" y="219"/>
                    </a:lnTo>
                    <a:lnTo>
                      <a:pt x="164" y="218"/>
                    </a:lnTo>
                    <a:lnTo>
                      <a:pt x="154" y="216"/>
                    </a:lnTo>
                    <a:close/>
                    <a:moveTo>
                      <a:pt x="16" y="205"/>
                    </a:moveTo>
                    <a:lnTo>
                      <a:pt x="16" y="227"/>
                    </a:lnTo>
                    <a:lnTo>
                      <a:pt x="25" y="235"/>
                    </a:lnTo>
                    <a:lnTo>
                      <a:pt x="40" y="241"/>
                    </a:lnTo>
                    <a:lnTo>
                      <a:pt x="58" y="245"/>
                    </a:lnTo>
                    <a:lnTo>
                      <a:pt x="78" y="247"/>
                    </a:lnTo>
                    <a:lnTo>
                      <a:pt x="97" y="245"/>
                    </a:lnTo>
                    <a:lnTo>
                      <a:pt x="114" y="241"/>
                    </a:lnTo>
                    <a:lnTo>
                      <a:pt x="129" y="235"/>
                    </a:lnTo>
                    <a:lnTo>
                      <a:pt x="138" y="227"/>
                    </a:lnTo>
                    <a:lnTo>
                      <a:pt x="138" y="205"/>
                    </a:lnTo>
                    <a:lnTo>
                      <a:pt x="124" y="214"/>
                    </a:lnTo>
                    <a:lnTo>
                      <a:pt x="103" y="219"/>
                    </a:lnTo>
                    <a:lnTo>
                      <a:pt x="78" y="222"/>
                    </a:lnTo>
                    <a:lnTo>
                      <a:pt x="53" y="219"/>
                    </a:lnTo>
                    <a:lnTo>
                      <a:pt x="32" y="214"/>
                    </a:lnTo>
                    <a:lnTo>
                      <a:pt x="16" y="205"/>
                    </a:lnTo>
                    <a:close/>
                    <a:moveTo>
                      <a:pt x="311" y="182"/>
                    </a:moveTo>
                    <a:lnTo>
                      <a:pt x="311" y="184"/>
                    </a:lnTo>
                    <a:lnTo>
                      <a:pt x="310" y="184"/>
                    </a:lnTo>
                    <a:lnTo>
                      <a:pt x="307" y="185"/>
                    </a:lnTo>
                    <a:lnTo>
                      <a:pt x="307" y="186"/>
                    </a:lnTo>
                    <a:lnTo>
                      <a:pt x="306" y="186"/>
                    </a:lnTo>
                    <a:lnTo>
                      <a:pt x="304" y="188"/>
                    </a:lnTo>
                    <a:lnTo>
                      <a:pt x="302" y="188"/>
                    </a:lnTo>
                    <a:lnTo>
                      <a:pt x="300" y="189"/>
                    </a:lnTo>
                    <a:lnTo>
                      <a:pt x="299" y="189"/>
                    </a:lnTo>
                    <a:lnTo>
                      <a:pt x="298" y="190"/>
                    </a:lnTo>
                    <a:lnTo>
                      <a:pt x="295" y="192"/>
                    </a:lnTo>
                    <a:lnTo>
                      <a:pt x="292" y="192"/>
                    </a:lnTo>
                    <a:lnTo>
                      <a:pt x="291" y="193"/>
                    </a:lnTo>
                    <a:lnTo>
                      <a:pt x="289" y="193"/>
                    </a:lnTo>
                    <a:lnTo>
                      <a:pt x="286" y="194"/>
                    </a:lnTo>
                    <a:lnTo>
                      <a:pt x="283" y="194"/>
                    </a:lnTo>
                    <a:lnTo>
                      <a:pt x="282" y="196"/>
                    </a:lnTo>
                    <a:lnTo>
                      <a:pt x="278" y="196"/>
                    </a:lnTo>
                    <a:lnTo>
                      <a:pt x="275" y="197"/>
                    </a:lnTo>
                    <a:lnTo>
                      <a:pt x="268" y="197"/>
                    </a:lnTo>
                    <a:lnTo>
                      <a:pt x="266" y="198"/>
                    </a:lnTo>
                    <a:lnTo>
                      <a:pt x="235" y="198"/>
                    </a:lnTo>
                    <a:lnTo>
                      <a:pt x="234" y="197"/>
                    </a:lnTo>
                    <a:lnTo>
                      <a:pt x="226" y="197"/>
                    </a:lnTo>
                    <a:lnTo>
                      <a:pt x="224" y="196"/>
                    </a:lnTo>
                    <a:lnTo>
                      <a:pt x="220" y="196"/>
                    </a:lnTo>
                    <a:lnTo>
                      <a:pt x="218" y="194"/>
                    </a:lnTo>
                    <a:lnTo>
                      <a:pt x="215" y="194"/>
                    </a:lnTo>
                    <a:lnTo>
                      <a:pt x="213" y="193"/>
                    </a:lnTo>
                    <a:lnTo>
                      <a:pt x="210" y="193"/>
                    </a:lnTo>
                    <a:lnTo>
                      <a:pt x="209" y="192"/>
                    </a:lnTo>
                    <a:lnTo>
                      <a:pt x="206" y="192"/>
                    </a:lnTo>
                    <a:lnTo>
                      <a:pt x="203" y="190"/>
                    </a:lnTo>
                    <a:lnTo>
                      <a:pt x="202" y="189"/>
                    </a:lnTo>
                    <a:lnTo>
                      <a:pt x="201" y="189"/>
                    </a:lnTo>
                    <a:lnTo>
                      <a:pt x="200" y="188"/>
                    </a:lnTo>
                    <a:lnTo>
                      <a:pt x="197" y="188"/>
                    </a:lnTo>
                    <a:lnTo>
                      <a:pt x="196" y="186"/>
                    </a:lnTo>
                    <a:lnTo>
                      <a:pt x="194" y="186"/>
                    </a:lnTo>
                    <a:lnTo>
                      <a:pt x="194" y="185"/>
                    </a:lnTo>
                    <a:lnTo>
                      <a:pt x="189" y="185"/>
                    </a:lnTo>
                    <a:lnTo>
                      <a:pt x="189" y="206"/>
                    </a:lnTo>
                    <a:lnTo>
                      <a:pt x="198" y="214"/>
                    </a:lnTo>
                    <a:lnTo>
                      <a:pt x="213" y="219"/>
                    </a:lnTo>
                    <a:lnTo>
                      <a:pt x="231" y="224"/>
                    </a:lnTo>
                    <a:lnTo>
                      <a:pt x="251" y="226"/>
                    </a:lnTo>
                    <a:lnTo>
                      <a:pt x="270" y="224"/>
                    </a:lnTo>
                    <a:lnTo>
                      <a:pt x="289" y="219"/>
                    </a:lnTo>
                    <a:lnTo>
                      <a:pt x="303" y="214"/>
                    </a:lnTo>
                    <a:lnTo>
                      <a:pt x="312" y="206"/>
                    </a:lnTo>
                    <a:lnTo>
                      <a:pt x="312" y="182"/>
                    </a:lnTo>
                    <a:lnTo>
                      <a:pt x="311" y="182"/>
                    </a:lnTo>
                    <a:close/>
                    <a:moveTo>
                      <a:pt x="154" y="182"/>
                    </a:moveTo>
                    <a:lnTo>
                      <a:pt x="154" y="207"/>
                    </a:lnTo>
                    <a:lnTo>
                      <a:pt x="164" y="209"/>
                    </a:lnTo>
                    <a:lnTo>
                      <a:pt x="173" y="210"/>
                    </a:lnTo>
                    <a:lnTo>
                      <a:pt x="173" y="185"/>
                    </a:lnTo>
                    <a:lnTo>
                      <a:pt x="164" y="184"/>
                    </a:lnTo>
                    <a:lnTo>
                      <a:pt x="154" y="182"/>
                    </a:lnTo>
                    <a:close/>
                    <a:moveTo>
                      <a:pt x="16" y="171"/>
                    </a:moveTo>
                    <a:lnTo>
                      <a:pt x="16" y="194"/>
                    </a:lnTo>
                    <a:lnTo>
                      <a:pt x="25" y="202"/>
                    </a:lnTo>
                    <a:lnTo>
                      <a:pt x="40" y="207"/>
                    </a:lnTo>
                    <a:lnTo>
                      <a:pt x="58" y="213"/>
                    </a:lnTo>
                    <a:lnTo>
                      <a:pt x="78" y="214"/>
                    </a:lnTo>
                    <a:lnTo>
                      <a:pt x="97" y="213"/>
                    </a:lnTo>
                    <a:lnTo>
                      <a:pt x="114" y="207"/>
                    </a:lnTo>
                    <a:lnTo>
                      <a:pt x="129" y="202"/>
                    </a:lnTo>
                    <a:lnTo>
                      <a:pt x="138" y="194"/>
                    </a:lnTo>
                    <a:lnTo>
                      <a:pt x="138" y="171"/>
                    </a:lnTo>
                    <a:lnTo>
                      <a:pt x="124" y="180"/>
                    </a:lnTo>
                    <a:lnTo>
                      <a:pt x="103" y="185"/>
                    </a:lnTo>
                    <a:lnTo>
                      <a:pt x="78" y="188"/>
                    </a:lnTo>
                    <a:lnTo>
                      <a:pt x="53" y="185"/>
                    </a:lnTo>
                    <a:lnTo>
                      <a:pt x="32" y="180"/>
                    </a:lnTo>
                    <a:lnTo>
                      <a:pt x="16" y="171"/>
                    </a:lnTo>
                    <a:close/>
                    <a:moveTo>
                      <a:pt x="154" y="148"/>
                    </a:moveTo>
                    <a:lnTo>
                      <a:pt x="154" y="175"/>
                    </a:lnTo>
                    <a:lnTo>
                      <a:pt x="164" y="176"/>
                    </a:lnTo>
                    <a:lnTo>
                      <a:pt x="173" y="177"/>
                    </a:lnTo>
                    <a:lnTo>
                      <a:pt x="173" y="155"/>
                    </a:lnTo>
                    <a:lnTo>
                      <a:pt x="175" y="154"/>
                    </a:lnTo>
                    <a:lnTo>
                      <a:pt x="175" y="151"/>
                    </a:lnTo>
                    <a:lnTo>
                      <a:pt x="154" y="148"/>
                    </a:lnTo>
                    <a:close/>
                    <a:moveTo>
                      <a:pt x="16" y="138"/>
                    </a:moveTo>
                    <a:lnTo>
                      <a:pt x="16" y="160"/>
                    </a:lnTo>
                    <a:lnTo>
                      <a:pt x="25" y="168"/>
                    </a:lnTo>
                    <a:lnTo>
                      <a:pt x="40" y="175"/>
                    </a:lnTo>
                    <a:lnTo>
                      <a:pt x="58" y="178"/>
                    </a:lnTo>
                    <a:lnTo>
                      <a:pt x="78" y="180"/>
                    </a:lnTo>
                    <a:lnTo>
                      <a:pt x="97" y="178"/>
                    </a:lnTo>
                    <a:lnTo>
                      <a:pt x="114" y="175"/>
                    </a:lnTo>
                    <a:lnTo>
                      <a:pt x="129" y="168"/>
                    </a:lnTo>
                    <a:lnTo>
                      <a:pt x="138" y="160"/>
                    </a:lnTo>
                    <a:lnTo>
                      <a:pt x="138" y="138"/>
                    </a:lnTo>
                    <a:lnTo>
                      <a:pt x="137" y="139"/>
                    </a:lnTo>
                    <a:lnTo>
                      <a:pt x="134" y="141"/>
                    </a:lnTo>
                    <a:lnTo>
                      <a:pt x="133" y="141"/>
                    </a:lnTo>
                    <a:lnTo>
                      <a:pt x="130" y="142"/>
                    </a:lnTo>
                    <a:lnTo>
                      <a:pt x="126" y="144"/>
                    </a:lnTo>
                    <a:lnTo>
                      <a:pt x="124" y="144"/>
                    </a:lnTo>
                    <a:lnTo>
                      <a:pt x="121" y="147"/>
                    </a:lnTo>
                    <a:lnTo>
                      <a:pt x="117" y="147"/>
                    </a:lnTo>
                    <a:lnTo>
                      <a:pt x="114" y="148"/>
                    </a:lnTo>
                    <a:lnTo>
                      <a:pt x="113" y="148"/>
                    </a:lnTo>
                    <a:lnTo>
                      <a:pt x="112" y="150"/>
                    </a:lnTo>
                    <a:lnTo>
                      <a:pt x="105" y="150"/>
                    </a:lnTo>
                    <a:lnTo>
                      <a:pt x="105" y="151"/>
                    </a:lnTo>
                    <a:lnTo>
                      <a:pt x="100" y="151"/>
                    </a:lnTo>
                    <a:lnTo>
                      <a:pt x="97" y="152"/>
                    </a:lnTo>
                    <a:lnTo>
                      <a:pt x="87" y="152"/>
                    </a:lnTo>
                    <a:lnTo>
                      <a:pt x="83" y="154"/>
                    </a:lnTo>
                    <a:lnTo>
                      <a:pt x="71" y="154"/>
                    </a:lnTo>
                    <a:lnTo>
                      <a:pt x="69" y="152"/>
                    </a:lnTo>
                    <a:lnTo>
                      <a:pt x="57" y="152"/>
                    </a:lnTo>
                    <a:lnTo>
                      <a:pt x="54" y="151"/>
                    </a:lnTo>
                    <a:lnTo>
                      <a:pt x="50" y="151"/>
                    </a:lnTo>
                    <a:lnTo>
                      <a:pt x="49" y="150"/>
                    </a:lnTo>
                    <a:lnTo>
                      <a:pt x="45" y="150"/>
                    </a:lnTo>
                    <a:lnTo>
                      <a:pt x="44" y="148"/>
                    </a:lnTo>
                    <a:lnTo>
                      <a:pt x="41" y="148"/>
                    </a:lnTo>
                    <a:lnTo>
                      <a:pt x="40" y="147"/>
                    </a:lnTo>
                    <a:lnTo>
                      <a:pt x="34" y="147"/>
                    </a:lnTo>
                    <a:lnTo>
                      <a:pt x="33" y="146"/>
                    </a:lnTo>
                    <a:lnTo>
                      <a:pt x="31" y="144"/>
                    </a:lnTo>
                    <a:lnTo>
                      <a:pt x="28" y="144"/>
                    </a:lnTo>
                    <a:lnTo>
                      <a:pt x="25" y="142"/>
                    </a:lnTo>
                    <a:lnTo>
                      <a:pt x="23" y="141"/>
                    </a:lnTo>
                    <a:lnTo>
                      <a:pt x="21" y="141"/>
                    </a:lnTo>
                    <a:lnTo>
                      <a:pt x="20" y="139"/>
                    </a:lnTo>
                    <a:lnTo>
                      <a:pt x="17" y="138"/>
                    </a:lnTo>
                    <a:lnTo>
                      <a:pt x="16" y="138"/>
                    </a:lnTo>
                    <a:close/>
                    <a:moveTo>
                      <a:pt x="251" y="131"/>
                    </a:moveTo>
                    <a:lnTo>
                      <a:pt x="226" y="134"/>
                    </a:lnTo>
                    <a:lnTo>
                      <a:pt x="206" y="139"/>
                    </a:lnTo>
                    <a:lnTo>
                      <a:pt x="194" y="148"/>
                    </a:lnTo>
                    <a:lnTo>
                      <a:pt x="189" y="158"/>
                    </a:lnTo>
                    <a:lnTo>
                      <a:pt x="194" y="167"/>
                    </a:lnTo>
                    <a:lnTo>
                      <a:pt x="206" y="175"/>
                    </a:lnTo>
                    <a:lnTo>
                      <a:pt x="226" y="180"/>
                    </a:lnTo>
                    <a:lnTo>
                      <a:pt x="251" y="182"/>
                    </a:lnTo>
                    <a:lnTo>
                      <a:pt x="275" y="180"/>
                    </a:lnTo>
                    <a:lnTo>
                      <a:pt x="295" y="175"/>
                    </a:lnTo>
                    <a:lnTo>
                      <a:pt x="307" y="167"/>
                    </a:lnTo>
                    <a:lnTo>
                      <a:pt x="312" y="158"/>
                    </a:lnTo>
                    <a:lnTo>
                      <a:pt x="307" y="148"/>
                    </a:lnTo>
                    <a:lnTo>
                      <a:pt x="295" y="139"/>
                    </a:lnTo>
                    <a:lnTo>
                      <a:pt x="275" y="134"/>
                    </a:lnTo>
                    <a:lnTo>
                      <a:pt x="251" y="131"/>
                    </a:lnTo>
                    <a:close/>
                    <a:moveTo>
                      <a:pt x="243" y="101"/>
                    </a:moveTo>
                    <a:lnTo>
                      <a:pt x="227" y="110"/>
                    </a:lnTo>
                    <a:lnTo>
                      <a:pt x="206" y="116"/>
                    </a:lnTo>
                    <a:lnTo>
                      <a:pt x="181" y="118"/>
                    </a:lnTo>
                    <a:lnTo>
                      <a:pt x="154" y="116"/>
                    </a:lnTo>
                    <a:lnTo>
                      <a:pt x="154" y="141"/>
                    </a:lnTo>
                    <a:lnTo>
                      <a:pt x="177" y="143"/>
                    </a:lnTo>
                    <a:lnTo>
                      <a:pt x="186" y="133"/>
                    </a:lnTo>
                    <a:lnTo>
                      <a:pt x="202" y="125"/>
                    </a:lnTo>
                    <a:lnTo>
                      <a:pt x="220" y="118"/>
                    </a:lnTo>
                    <a:lnTo>
                      <a:pt x="243" y="116"/>
                    </a:lnTo>
                    <a:lnTo>
                      <a:pt x="243" y="101"/>
                    </a:lnTo>
                    <a:close/>
                    <a:moveTo>
                      <a:pt x="78" y="86"/>
                    </a:moveTo>
                    <a:lnTo>
                      <a:pt x="58" y="87"/>
                    </a:lnTo>
                    <a:lnTo>
                      <a:pt x="41" y="91"/>
                    </a:lnTo>
                    <a:lnTo>
                      <a:pt x="28" y="97"/>
                    </a:lnTo>
                    <a:lnTo>
                      <a:pt x="19" y="104"/>
                    </a:lnTo>
                    <a:lnTo>
                      <a:pt x="16" y="112"/>
                    </a:lnTo>
                    <a:lnTo>
                      <a:pt x="19" y="120"/>
                    </a:lnTo>
                    <a:lnTo>
                      <a:pt x="28" y="126"/>
                    </a:lnTo>
                    <a:lnTo>
                      <a:pt x="41" y="133"/>
                    </a:lnTo>
                    <a:lnTo>
                      <a:pt x="58" y="137"/>
                    </a:lnTo>
                    <a:lnTo>
                      <a:pt x="78" y="138"/>
                    </a:lnTo>
                    <a:lnTo>
                      <a:pt x="103" y="135"/>
                    </a:lnTo>
                    <a:lnTo>
                      <a:pt x="121" y="129"/>
                    </a:lnTo>
                    <a:lnTo>
                      <a:pt x="134" y="121"/>
                    </a:lnTo>
                    <a:lnTo>
                      <a:pt x="138" y="112"/>
                    </a:lnTo>
                    <a:lnTo>
                      <a:pt x="134" y="103"/>
                    </a:lnTo>
                    <a:lnTo>
                      <a:pt x="121" y="95"/>
                    </a:lnTo>
                    <a:lnTo>
                      <a:pt x="103" y="88"/>
                    </a:lnTo>
                    <a:lnTo>
                      <a:pt x="78" y="86"/>
                    </a:lnTo>
                    <a:close/>
                    <a:moveTo>
                      <a:pt x="121" y="69"/>
                    </a:moveTo>
                    <a:lnTo>
                      <a:pt x="121" y="78"/>
                    </a:lnTo>
                    <a:lnTo>
                      <a:pt x="137" y="86"/>
                    </a:lnTo>
                    <a:lnTo>
                      <a:pt x="148" y="96"/>
                    </a:lnTo>
                    <a:lnTo>
                      <a:pt x="154" y="108"/>
                    </a:lnTo>
                    <a:lnTo>
                      <a:pt x="181" y="110"/>
                    </a:lnTo>
                    <a:lnTo>
                      <a:pt x="202" y="109"/>
                    </a:lnTo>
                    <a:lnTo>
                      <a:pt x="219" y="105"/>
                    </a:lnTo>
                    <a:lnTo>
                      <a:pt x="234" y="99"/>
                    </a:lnTo>
                    <a:lnTo>
                      <a:pt x="243" y="91"/>
                    </a:lnTo>
                    <a:lnTo>
                      <a:pt x="243" y="69"/>
                    </a:lnTo>
                    <a:lnTo>
                      <a:pt x="241" y="70"/>
                    </a:lnTo>
                    <a:lnTo>
                      <a:pt x="239" y="71"/>
                    </a:lnTo>
                    <a:lnTo>
                      <a:pt x="237" y="71"/>
                    </a:lnTo>
                    <a:lnTo>
                      <a:pt x="235" y="72"/>
                    </a:lnTo>
                    <a:lnTo>
                      <a:pt x="234" y="74"/>
                    </a:lnTo>
                    <a:lnTo>
                      <a:pt x="231" y="74"/>
                    </a:lnTo>
                    <a:lnTo>
                      <a:pt x="231" y="75"/>
                    </a:lnTo>
                    <a:lnTo>
                      <a:pt x="228" y="75"/>
                    </a:lnTo>
                    <a:lnTo>
                      <a:pt x="227" y="76"/>
                    </a:lnTo>
                    <a:lnTo>
                      <a:pt x="224" y="76"/>
                    </a:lnTo>
                    <a:lnTo>
                      <a:pt x="224" y="78"/>
                    </a:lnTo>
                    <a:lnTo>
                      <a:pt x="220" y="78"/>
                    </a:lnTo>
                    <a:lnTo>
                      <a:pt x="218" y="79"/>
                    </a:lnTo>
                    <a:lnTo>
                      <a:pt x="215" y="79"/>
                    </a:lnTo>
                    <a:lnTo>
                      <a:pt x="215" y="80"/>
                    </a:lnTo>
                    <a:lnTo>
                      <a:pt x="210" y="80"/>
                    </a:lnTo>
                    <a:lnTo>
                      <a:pt x="209" y="82"/>
                    </a:lnTo>
                    <a:lnTo>
                      <a:pt x="202" y="82"/>
                    </a:lnTo>
                    <a:lnTo>
                      <a:pt x="201" y="83"/>
                    </a:lnTo>
                    <a:lnTo>
                      <a:pt x="163" y="83"/>
                    </a:lnTo>
                    <a:lnTo>
                      <a:pt x="162" y="82"/>
                    </a:lnTo>
                    <a:lnTo>
                      <a:pt x="155" y="82"/>
                    </a:lnTo>
                    <a:lnTo>
                      <a:pt x="154" y="80"/>
                    </a:lnTo>
                    <a:lnTo>
                      <a:pt x="148" y="80"/>
                    </a:lnTo>
                    <a:lnTo>
                      <a:pt x="147" y="79"/>
                    </a:lnTo>
                    <a:lnTo>
                      <a:pt x="145" y="79"/>
                    </a:lnTo>
                    <a:lnTo>
                      <a:pt x="143" y="78"/>
                    </a:lnTo>
                    <a:lnTo>
                      <a:pt x="139" y="78"/>
                    </a:lnTo>
                    <a:lnTo>
                      <a:pt x="139" y="76"/>
                    </a:lnTo>
                    <a:lnTo>
                      <a:pt x="137" y="76"/>
                    </a:lnTo>
                    <a:lnTo>
                      <a:pt x="135" y="75"/>
                    </a:lnTo>
                    <a:lnTo>
                      <a:pt x="133" y="75"/>
                    </a:lnTo>
                    <a:lnTo>
                      <a:pt x="133" y="74"/>
                    </a:lnTo>
                    <a:lnTo>
                      <a:pt x="130" y="74"/>
                    </a:lnTo>
                    <a:lnTo>
                      <a:pt x="129" y="72"/>
                    </a:lnTo>
                    <a:lnTo>
                      <a:pt x="126" y="71"/>
                    </a:lnTo>
                    <a:lnTo>
                      <a:pt x="125" y="71"/>
                    </a:lnTo>
                    <a:lnTo>
                      <a:pt x="124" y="70"/>
                    </a:lnTo>
                    <a:lnTo>
                      <a:pt x="121" y="69"/>
                    </a:lnTo>
                    <a:close/>
                    <a:moveTo>
                      <a:pt x="181" y="16"/>
                    </a:moveTo>
                    <a:lnTo>
                      <a:pt x="162" y="17"/>
                    </a:lnTo>
                    <a:lnTo>
                      <a:pt x="146" y="21"/>
                    </a:lnTo>
                    <a:lnTo>
                      <a:pt x="133" y="28"/>
                    </a:lnTo>
                    <a:lnTo>
                      <a:pt x="124" y="34"/>
                    </a:lnTo>
                    <a:lnTo>
                      <a:pt x="121" y="42"/>
                    </a:lnTo>
                    <a:lnTo>
                      <a:pt x="126" y="52"/>
                    </a:lnTo>
                    <a:lnTo>
                      <a:pt x="138" y="59"/>
                    </a:lnTo>
                    <a:lnTo>
                      <a:pt x="158" y="65"/>
                    </a:lnTo>
                    <a:lnTo>
                      <a:pt x="181" y="67"/>
                    </a:lnTo>
                    <a:lnTo>
                      <a:pt x="206" y="65"/>
                    </a:lnTo>
                    <a:lnTo>
                      <a:pt x="226" y="59"/>
                    </a:lnTo>
                    <a:lnTo>
                      <a:pt x="237" y="52"/>
                    </a:lnTo>
                    <a:lnTo>
                      <a:pt x="243" y="42"/>
                    </a:lnTo>
                    <a:lnTo>
                      <a:pt x="240" y="34"/>
                    </a:lnTo>
                    <a:lnTo>
                      <a:pt x="231" y="28"/>
                    </a:lnTo>
                    <a:lnTo>
                      <a:pt x="218" y="21"/>
                    </a:lnTo>
                    <a:lnTo>
                      <a:pt x="201" y="17"/>
                    </a:lnTo>
                    <a:lnTo>
                      <a:pt x="181" y="16"/>
                    </a:lnTo>
                    <a:close/>
                    <a:moveTo>
                      <a:pt x="181" y="0"/>
                    </a:moveTo>
                    <a:lnTo>
                      <a:pt x="206" y="3"/>
                    </a:lnTo>
                    <a:lnTo>
                      <a:pt x="227" y="8"/>
                    </a:lnTo>
                    <a:lnTo>
                      <a:pt x="244" y="17"/>
                    </a:lnTo>
                    <a:lnTo>
                      <a:pt x="255" y="29"/>
                    </a:lnTo>
                    <a:lnTo>
                      <a:pt x="258" y="42"/>
                    </a:lnTo>
                    <a:lnTo>
                      <a:pt x="258" y="116"/>
                    </a:lnTo>
                    <a:lnTo>
                      <a:pt x="281" y="118"/>
                    </a:lnTo>
                    <a:lnTo>
                      <a:pt x="300" y="125"/>
                    </a:lnTo>
                    <a:lnTo>
                      <a:pt x="315" y="134"/>
                    </a:lnTo>
                    <a:lnTo>
                      <a:pt x="324" y="144"/>
                    </a:lnTo>
                    <a:lnTo>
                      <a:pt x="328" y="158"/>
                    </a:lnTo>
                    <a:lnTo>
                      <a:pt x="328" y="296"/>
                    </a:lnTo>
                    <a:lnTo>
                      <a:pt x="324" y="309"/>
                    </a:lnTo>
                    <a:lnTo>
                      <a:pt x="313" y="321"/>
                    </a:lnTo>
                    <a:lnTo>
                      <a:pt x="296" y="329"/>
                    </a:lnTo>
                    <a:lnTo>
                      <a:pt x="275" y="336"/>
                    </a:lnTo>
                    <a:lnTo>
                      <a:pt x="251" y="337"/>
                    </a:lnTo>
                    <a:lnTo>
                      <a:pt x="226" y="336"/>
                    </a:lnTo>
                    <a:lnTo>
                      <a:pt x="205" y="329"/>
                    </a:lnTo>
                    <a:lnTo>
                      <a:pt x="188" y="321"/>
                    </a:lnTo>
                    <a:lnTo>
                      <a:pt x="177" y="309"/>
                    </a:lnTo>
                    <a:lnTo>
                      <a:pt x="173" y="296"/>
                    </a:lnTo>
                    <a:lnTo>
                      <a:pt x="173" y="291"/>
                    </a:lnTo>
                    <a:lnTo>
                      <a:pt x="164" y="290"/>
                    </a:lnTo>
                    <a:lnTo>
                      <a:pt x="154" y="288"/>
                    </a:lnTo>
                    <a:lnTo>
                      <a:pt x="148" y="300"/>
                    </a:lnTo>
                    <a:lnTo>
                      <a:pt x="137" y="311"/>
                    </a:lnTo>
                    <a:lnTo>
                      <a:pt x="121" y="319"/>
                    </a:lnTo>
                    <a:lnTo>
                      <a:pt x="101" y="324"/>
                    </a:lnTo>
                    <a:lnTo>
                      <a:pt x="78" y="325"/>
                    </a:lnTo>
                    <a:lnTo>
                      <a:pt x="53" y="324"/>
                    </a:lnTo>
                    <a:lnTo>
                      <a:pt x="32" y="317"/>
                    </a:lnTo>
                    <a:lnTo>
                      <a:pt x="15" y="309"/>
                    </a:lnTo>
                    <a:lnTo>
                      <a:pt x="4" y="298"/>
                    </a:lnTo>
                    <a:lnTo>
                      <a:pt x="0" y="285"/>
                    </a:lnTo>
                    <a:lnTo>
                      <a:pt x="0" y="112"/>
                    </a:lnTo>
                    <a:lnTo>
                      <a:pt x="4" y="99"/>
                    </a:lnTo>
                    <a:lnTo>
                      <a:pt x="15" y="87"/>
                    </a:lnTo>
                    <a:lnTo>
                      <a:pt x="32" y="78"/>
                    </a:lnTo>
                    <a:lnTo>
                      <a:pt x="53" y="72"/>
                    </a:lnTo>
                    <a:lnTo>
                      <a:pt x="78" y="70"/>
                    </a:lnTo>
                    <a:lnTo>
                      <a:pt x="105" y="72"/>
                    </a:lnTo>
                    <a:lnTo>
                      <a:pt x="105" y="42"/>
                    </a:lnTo>
                    <a:lnTo>
                      <a:pt x="109" y="29"/>
                    </a:lnTo>
                    <a:lnTo>
                      <a:pt x="120" y="17"/>
                    </a:lnTo>
                    <a:lnTo>
                      <a:pt x="135" y="8"/>
                    </a:lnTo>
                    <a:lnTo>
                      <a:pt x="156" y="3"/>
                    </a:lnTo>
                    <a:lnTo>
                      <a:pt x="18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800" kern="0" dirty="0">
                  <a:solidFill>
                    <a:srgbClr val="FFFFFF"/>
                  </a:solidFill>
                  <a:latin typeface="Calibri"/>
                </a:endParaRPr>
              </a:p>
            </p:txBody>
          </p:sp>
          <p:sp>
            <p:nvSpPr>
              <p:cNvPr id="95" name="Freeform 68"/>
              <p:cNvSpPr>
                <a:spLocks noEditPoints="1"/>
              </p:cNvSpPr>
              <p:nvPr/>
            </p:nvSpPr>
            <p:spPr bwMode="auto">
              <a:xfrm>
                <a:off x="6248400" y="2830513"/>
                <a:ext cx="55563" cy="69850"/>
              </a:xfrm>
              <a:custGeom>
                <a:avLst/>
                <a:gdLst/>
                <a:ahLst/>
                <a:cxnLst>
                  <a:cxn ang="0">
                    <a:pos x="14" y="10"/>
                  </a:cxn>
                  <a:cxn ang="0">
                    <a:pos x="11" y="12"/>
                  </a:cxn>
                  <a:cxn ang="0">
                    <a:pos x="10" y="14"/>
                  </a:cxn>
                  <a:cxn ang="0">
                    <a:pos x="7" y="16"/>
                  </a:cxn>
                  <a:cxn ang="0">
                    <a:pos x="6" y="18"/>
                  </a:cxn>
                  <a:cxn ang="0">
                    <a:pos x="6" y="26"/>
                  </a:cxn>
                  <a:cxn ang="0">
                    <a:pos x="7" y="29"/>
                  </a:cxn>
                  <a:cxn ang="0">
                    <a:pos x="13" y="31"/>
                  </a:cxn>
                  <a:cxn ang="0">
                    <a:pos x="17" y="34"/>
                  </a:cxn>
                  <a:cxn ang="0">
                    <a:pos x="17" y="10"/>
                  </a:cxn>
                  <a:cxn ang="0">
                    <a:pos x="14" y="10"/>
                  </a:cxn>
                  <a:cxn ang="0">
                    <a:pos x="17" y="0"/>
                  </a:cxn>
                  <a:cxn ang="0">
                    <a:pos x="22" y="0"/>
                  </a:cxn>
                  <a:cxn ang="0">
                    <a:pos x="22" y="7"/>
                  </a:cxn>
                  <a:cxn ang="0">
                    <a:pos x="26" y="7"/>
                  </a:cxn>
                  <a:cxn ang="0">
                    <a:pos x="31" y="9"/>
                  </a:cxn>
                  <a:cxn ang="0">
                    <a:pos x="35" y="10"/>
                  </a:cxn>
                  <a:cxn ang="0">
                    <a:pos x="30" y="14"/>
                  </a:cxn>
                  <a:cxn ang="0">
                    <a:pos x="27" y="12"/>
                  </a:cxn>
                  <a:cxn ang="0">
                    <a:pos x="24" y="10"/>
                  </a:cxn>
                  <a:cxn ang="0">
                    <a:pos x="21" y="10"/>
                  </a:cxn>
                  <a:cxn ang="0">
                    <a:pos x="21" y="34"/>
                  </a:cxn>
                  <a:cxn ang="0">
                    <a:pos x="24" y="33"/>
                  </a:cxn>
                  <a:cxn ang="0">
                    <a:pos x="30" y="30"/>
                  </a:cxn>
                  <a:cxn ang="0">
                    <a:pos x="35" y="33"/>
                  </a:cxn>
                  <a:cxn ang="0">
                    <a:pos x="31" y="35"/>
                  </a:cxn>
                  <a:cxn ang="0">
                    <a:pos x="28" y="37"/>
                  </a:cxn>
                  <a:cxn ang="0">
                    <a:pos x="26" y="37"/>
                  </a:cxn>
                  <a:cxn ang="0">
                    <a:pos x="22" y="38"/>
                  </a:cxn>
                  <a:cxn ang="0">
                    <a:pos x="22" y="44"/>
                  </a:cxn>
                  <a:cxn ang="0">
                    <a:pos x="17" y="44"/>
                  </a:cxn>
                  <a:cxn ang="0">
                    <a:pos x="17" y="38"/>
                  </a:cxn>
                  <a:cxn ang="0">
                    <a:pos x="11" y="37"/>
                  </a:cxn>
                  <a:cxn ang="0">
                    <a:pos x="6" y="34"/>
                  </a:cxn>
                  <a:cxn ang="0">
                    <a:pos x="2" y="31"/>
                  </a:cxn>
                  <a:cxn ang="0">
                    <a:pos x="1" y="27"/>
                  </a:cxn>
                  <a:cxn ang="0">
                    <a:pos x="0" y="22"/>
                  </a:cxn>
                  <a:cxn ang="0">
                    <a:pos x="1" y="17"/>
                  </a:cxn>
                  <a:cxn ang="0">
                    <a:pos x="2" y="13"/>
                  </a:cxn>
                  <a:cxn ang="0">
                    <a:pos x="6" y="10"/>
                  </a:cxn>
                  <a:cxn ang="0">
                    <a:pos x="11" y="8"/>
                  </a:cxn>
                  <a:cxn ang="0">
                    <a:pos x="17" y="7"/>
                  </a:cxn>
                  <a:cxn ang="0">
                    <a:pos x="17" y="0"/>
                  </a:cxn>
                </a:cxnLst>
                <a:rect l="0" t="0" r="r" b="b"/>
                <a:pathLst>
                  <a:path w="35" h="44">
                    <a:moveTo>
                      <a:pt x="14" y="10"/>
                    </a:moveTo>
                    <a:lnTo>
                      <a:pt x="11" y="12"/>
                    </a:lnTo>
                    <a:lnTo>
                      <a:pt x="10" y="14"/>
                    </a:lnTo>
                    <a:lnTo>
                      <a:pt x="7" y="16"/>
                    </a:lnTo>
                    <a:lnTo>
                      <a:pt x="6" y="18"/>
                    </a:lnTo>
                    <a:lnTo>
                      <a:pt x="6" y="26"/>
                    </a:lnTo>
                    <a:lnTo>
                      <a:pt x="7" y="29"/>
                    </a:lnTo>
                    <a:lnTo>
                      <a:pt x="13" y="31"/>
                    </a:lnTo>
                    <a:lnTo>
                      <a:pt x="17" y="34"/>
                    </a:lnTo>
                    <a:lnTo>
                      <a:pt x="17" y="10"/>
                    </a:lnTo>
                    <a:lnTo>
                      <a:pt x="14" y="10"/>
                    </a:lnTo>
                    <a:close/>
                    <a:moveTo>
                      <a:pt x="17" y="0"/>
                    </a:moveTo>
                    <a:lnTo>
                      <a:pt x="22" y="0"/>
                    </a:lnTo>
                    <a:lnTo>
                      <a:pt x="22" y="7"/>
                    </a:lnTo>
                    <a:lnTo>
                      <a:pt x="26" y="7"/>
                    </a:lnTo>
                    <a:lnTo>
                      <a:pt x="31" y="9"/>
                    </a:lnTo>
                    <a:lnTo>
                      <a:pt x="35" y="10"/>
                    </a:lnTo>
                    <a:lnTo>
                      <a:pt x="30" y="14"/>
                    </a:lnTo>
                    <a:lnTo>
                      <a:pt x="27" y="12"/>
                    </a:lnTo>
                    <a:lnTo>
                      <a:pt x="24" y="10"/>
                    </a:lnTo>
                    <a:lnTo>
                      <a:pt x="21" y="10"/>
                    </a:lnTo>
                    <a:lnTo>
                      <a:pt x="21" y="34"/>
                    </a:lnTo>
                    <a:lnTo>
                      <a:pt x="24" y="33"/>
                    </a:lnTo>
                    <a:lnTo>
                      <a:pt x="30" y="30"/>
                    </a:lnTo>
                    <a:lnTo>
                      <a:pt x="35" y="33"/>
                    </a:lnTo>
                    <a:lnTo>
                      <a:pt x="31" y="35"/>
                    </a:lnTo>
                    <a:lnTo>
                      <a:pt x="28" y="37"/>
                    </a:lnTo>
                    <a:lnTo>
                      <a:pt x="26" y="37"/>
                    </a:lnTo>
                    <a:lnTo>
                      <a:pt x="22" y="38"/>
                    </a:lnTo>
                    <a:lnTo>
                      <a:pt x="22" y="44"/>
                    </a:lnTo>
                    <a:lnTo>
                      <a:pt x="17" y="44"/>
                    </a:lnTo>
                    <a:lnTo>
                      <a:pt x="17" y="38"/>
                    </a:lnTo>
                    <a:lnTo>
                      <a:pt x="11" y="37"/>
                    </a:lnTo>
                    <a:lnTo>
                      <a:pt x="6" y="34"/>
                    </a:lnTo>
                    <a:lnTo>
                      <a:pt x="2" y="31"/>
                    </a:lnTo>
                    <a:lnTo>
                      <a:pt x="1" y="27"/>
                    </a:lnTo>
                    <a:lnTo>
                      <a:pt x="0" y="22"/>
                    </a:lnTo>
                    <a:lnTo>
                      <a:pt x="1" y="17"/>
                    </a:lnTo>
                    <a:lnTo>
                      <a:pt x="2" y="13"/>
                    </a:lnTo>
                    <a:lnTo>
                      <a:pt x="6" y="10"/>
                    </a:lnTo>
                    <a:lnTo>
                      <a:pt x="11" y="8"/>
                    </a:lnTo>
                    <a:lnTo>
                      <a:pt x="17" y="7"/>
                    </a:lnTo>
                    <a:lnTo>
                      <a:pt x="1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800" kern="0" dirty="0">
                  <a:solidFill>
                    <a:srgbClr val="FFFFFF"/>
                  </a:solidFill>
                  <a:latin typeface="Calibri"/>
                </a:endParaRPr>
              </a:p>
            </p:txBody>
          </p:sp>
        </p:grpSp>
      </p:grpSp>
      <p:grpSp>
        <p:nvGrpSpPr>
          <p:cNvPr id="96" name="Group 95"/>
          <p:cNvGrpSpPr/>
          <p:nvPr/>
        </p:nvGrpSpPr>
        <p:grpSpPr>
          <a:xfrm>
            <a:off x="4264198" y="1074462"/>
            <a:ext cx="761535" cy="845820"/>
            <a:chOff x="76200" y="3828896"/>
            <a:chExt cx="914400" cy="914400"/>
          </a:xfrm>
        </p:grpSpPr>
        <p:sp>
          <p:nvSpPr>
            <p:cNvPr id="97" name="Oval 96"/>
            <p:cNvSpPr/>
            <p:nvPr/>
          </p:nvSpPr>
          <p:spPr>
            <a:xfrm>
              <a:off x="76200" y="3828896"/>
              <a:ext cx="914400" cy="914400"/>
            </a:xfrm>
            <a:prstGeom prst="ellipse">
              <a:avLst/>
            </a:prstGeom>
            <a:solidFill>
              <a:srgbClr val="F0AB00"/>
            </a:solidFill>
            <a:ln w="25400" cap="flat" cmpd="sng" algn="ctr">
              <a:noFill/>
              <a:prstDash val="solid"/>
            </a:ln>
            <a:effectLst/>
          </p:spPr>
          <p:txBody>
            <a:bodyPr rtlCol="0" anchor="ctr"/>
            <a:lstStyle/>
            <a:p>
              <a:pPr algn="ctr">
                <a:defRPr/>
              </a:pPr>
              <a:endParaRPr lang="en-US" sz="800" kern="0" dirty="0">
                <a:solidFill>
                  <a:srgbClr val="FFFFFF"/>
                </a:solidFill>
                <a:latin typeface="Calibri"/>
              </a:endParaRPr>
            </a:p>
          </p:txBody>
        </p:sp>
        <p:grpSp>
          <p:nvGrpSpPr>
            <p:cNvPr id="98" name="Group 97"/>
            <p:cNvGrpSpPr/>
            <p:nvPr/>
          </p:nvGrpSpPr>
          <p:grpSpPr>
            <a:xfrm>
              <a:off x="279480" y="4099730"/>
              <a:ext cx="462443" cy="369984"/>
              <a:chOff x="5773935" y="3869747"/>
              <a:chExt cx="462443" cy="369984"/>
            </a:xfrm>
          </p:grpSpPr>
          <p:sp>
            <p:nvSpPr>
              <p:cNvPr id="99" name="Isosceles Triangle 98"/>
              <p:cNvSpPr/>
              <p:nvPr/>
            </p:nvSpPr>
            <p:spPr>
              <a:xfrm>
                <a:off x="5781768" y="3916259"/>
                <a:ext cx="172847" cy="242603"/>
              </a:xfrm>
              <a:prstGeom prst="triangle">
                <a:avLst/>
              </a:prstGeom>
              <a:noFill/>
              <a:ln w="12700" cap="flat" cmpd="sng" algn="ctr">
                <a:solidFill>
                  <a:srgbClr val="FFFFFF"/>
                </a:solidFill>
                <a:prstDash val="solid"/>
              </a:ln>
              <a:effectLst/>
            </p:spPr>
            <p:txBody>
              <a:bodyPr rtlCol="0" anchor="ctr"/>
              <a:lstStyle/>
              <a:p>
                <a:pPr algn="ctr">
                  <a:defRPr/>
                </a:pPr>
                <a:endParaRPr lang="en-US" sz="800" kern="0" dirty="0">
                  <a:solidFill>
                    <a:srgbClr val="FFFFFF"/>
                  </a:solidFill>
                  <a:latin typeface="Calibri"/>
                </a:endParaRPr>
              </a:p>
            </p:txBody>
          </p:sp>
          <p:sp>
            <p:nvSpPr>
              <p:cNvPr id="100" name="Isosceles Triangle 99"/>
              <p:cNvSpPr/>
              <p:nvPr/>
            </p:nvSpPr>
            <p:spPr>
              <a:xfrm>
                <a:off x="6055700" y="3916259"/>
                <a:ext cx="172847" cy="242603"/>
              </a:xfrm>
              <a:prstGeom prst="triangle">
                <a:avLst/>
              </a:prstGeom>
              <a:noFill/>
              <a:ln w="12700" cap="flat" cmpd="sng" algn="ctr">
                <a:solidFill>
                  <a:srgbClr val="FFFFFF"/>
                </a:solidFill>
                <a:prstDash val="solid"/>
              </a:ln>
              <a:effectLst/>
            </p:spPr>
            <p:txBody>
              <a:bodyPr rtlCol="0" anchor="ctr"/>
              <a:lstStyle/>
              <a:p>
                <a:pPr algn="ctr">
                  <a:defRPr/>
                </a:pPr>
                <a:endParaRPr lang="en-US" sz="800" kern="0" dirty="0">
                  <a:solidFill>
                    <a:srgbClr val="FFFFFF"/>
                  </a:solidFill>
                  <a:latin typeface="Calibri"/>
                </a:endParaRPr>
              </a:p>
            </p:txBody>
          </p:sp>
          <p:sp>
            <p:nvSpPr>
              <p:cNvPr id="101" name="Chord 100"/>
              <p:cNvSpPr/>
              <p:nvPr/>
            </p:nvSpPr>
            <p:spPr>
              <a:xfrm rot="16200000">
                <a:off x="5787323" y="4064607"/>
                <a:ext cx="161736" cy="188511"/>
              </a:xfrm>
              <a:prstGeom prst="chord">
                <a:avLst>
                  <a:gd name="adj1" fmla="val 5375121"/>
                  <a:gd name="adj2" fmla="val 16200000"/>
                </a:avLst>
              </a:prstGeom>
              <a:solidFill>
                <a:srgbClr val="FFFFFF"/>
              </a:solidFill>
              <a:ln w="12700" cap="flat" cmpd="sng" algn="ctr">
                <a:solidFill>
                  <a:srgbClr val="FFFFFF"/>
                </a:solidFill>
                <a:prstDash val="solid"/>
              </a:ln>
              <a:effectLst/>
            </p:spPr>
            <p:txBody>
              <a:bodyPr rtlCol="0" anchor="ctr"/>
              <a:lstStyle/>
              <a:p>
                <a:pPr algn="ctr">
                  <a:defRPr/>
                </a:pPr>
                <a:endParaRPr lang="en-US" sz="800" kern="0" dirty="0">
                  <a:solidFill>
                    <a:srgbClr val="FFFFFF"/>
                  </a:solidFill>
                  <a:latin typeface="Calibri"/>
                </a:endParaRPr>
              </a:p>
            </p:txBody>
          </p:sp>
          <p:sp>
            <p:nvSpPr>
              <p:cNvPr id="102" name="Chord 101"/>
              <p:cNvSpPr/>
              <p:nvPr/>
            </p:nvSpPr>
            <p:spPr>
              <a:xfrm rot="16200000">
                <a:off x="6061255" y="4064607"/>
                <a:ext cx="161736" cy="188511"/>
              </a:xfrm>
              <a:prstGeom prst="chord">
                <a:avLst>
                  <a:gd name="adj1" fmla="val 5375121"/>
                  <a:gd name="adj2" fmla="val 16200000"/>
                </a:avLst>
              </a:prstGeom>
              <a:solidFill>
                <a:srgbClr val="FFFFFF"/>
              </a:solidFill>
              <a:ln w="12700" cap="flat" cmpd="sng" algn="ctr">
                <a:solidFill>
                  <a:srgbClr val="FFFFFF"/>
                </a:solidFill>
                <a:prstDash val="solid"/>
              </a:ln>
              <a:effectLst/>
            </p:spPr>
            <p:txBody>
              <a:bodyPr rtlCol="0" anchor="ctr"/>
              <a:lstStyle/>
              <a:p>
                <a:pPr algn="ctr">
                  <a:defRPr/>
                </a:pPr>
                <a:endParaRPr lang="en-US" sz="800" kern="0" dirty="0">
                  <a:solidFill>
                    <a:srgbClr val="FFFFFF"/>
                  </a:solidFill>
                  <a:latin typeface="Calibri"/>
                </a:endParaRPr>
              </a:p>
            </p:txBody>
          </p:sp>
          <p:sp>
            <p:nvSpPr>
              <p:cNvPr id="103" name="Rounded Rectangle 102"/>
              <p:cNvSpPr/>
              <p:nvPr/>
            </p:nvSpPr>
            <p:spPr>
              <a:xfrm>
                <a:off x="5783773" y="3896042"/>
                <a:ext cx="444773" cy="20217"/>
              </a:xfrm>
              <a:prstGeom prst="roundRect">
                <a:avLst/>
              </a:prstGeom>
              <a:solidFill>
                <a:srgbClr val="FFFFFF"/>
              </a:solidFill>
              <a:ln w="25400" cap="flat" cmpd="sng" algn="ctr">
                <a:noFill/>
                <a:prstDash val="solid"/>
              </a:ln>
              <a:effectLst/>
            </p:spPr>
            <p:txBody>
              <a:bodyPr rtlCol="0" anchor="ctr"/>
              <a:lstStyle/>
              <a:p>
                <a:pPr algn="ctr">
                  <a:defRPr/>
                </a:pPr>
                <a:endParaRPr lang="en-US" sz="800" kern="0" dirty="0">
                  <a:solidFill>
                    <a:srgbClr val="FFFFFF"/>
                  </a:solidFill>
                  <a:latin typeface="Calibri"/>
                </a:endParaRPr>
              </a:p>
            </p:txBody>
          </p:sp>
          <p:sp>
            <p:nvSpPr>
              <p:cNvPr id="104" name="Oval 103"/>
              <p:cNvSpPr/>
              <p:nvPr/>
            </p:nvSpPr>
            <p:spPr>
              <a:xfrm>
                <a:off x="5968754" y="3869747"/>
                <a:ext cx="72806" cy="72806"/>
              </a:xfrm>
              <a:prstGeom prst="ellipse">
                <a:avLst/>
              </a:prstGeom>
              <a:solidFill>
                <a:srgbClr val="FFFFFF"/>
              </a:solidFill>
              <a:ln w="25400" cap="flat" cmpd="sng" algn="ctr">
                <a:noFill/>
                <a:prstDash val="solid"/>
              </a:ln>
              <a:effectLst/>
            </p:spPr>
            <p:txBody>
              <a:bodyPr rtlCol="0" anchor="ctr"/>
              <a:lstStyle/>
              <a:p>
                <a:pPr algn="ctr">
                  <a:defRPr/>
                </a:pPr>
                <a:endParaRPr lang="en-US" sz="800" kern="0" dirty="0">
                  <a:solidFill>
                    <a:srgbClr val="FFFFFF"/>
                  </a:solidFill>
                  <a:latin typeface="Calibri"/>
                </a:endParaRPr>
              </a:p>
            </p:txBody>
          </p:sp>
        </p:grpSp>
      </p:grpSp>
      <p:grpSp>
        <p:nvGrpSpPr>
          <p:cNvPr id="105" name="Group 104"/>
          <p:cNvGrpSpPr/>
          <p:nvPr/>
        </p:nvGrpSpPr>
        <p:grpSpPr>
          <a:xfrm>
            <a:off x="5703793" y="1057300"/>
            <a:ext cx="761535" cy="845820"/>
            <a:chOff x="76200" y="2708691"/>
            <a:chExt cx="914400" cy="914400"/>
          </a:xfrm>
        </p:grpSpPr>
        <p:sp>
          <p:nvSpPr>
            <p:cNvPr id="106" name="Oval 105"/>
            <p:cNvSpPr/>
            <p:nvPr/>
          </p:nvSpPr>
          <p:spPr>
            <a:xfrm>
              <a:off x="76200" y="2708691"/>
              <a:ext cx="914400" cy="914400"/>
            </a:xfrm>
            <a:prstGeom prst="ellipse">
              <a:avLst/>
            </a:prstGeom>
            <a:solidFill>
              <a:srgbClr val="F0AB00"/>
            </a:solidFill>
            <a:ln w="25400" cap="flat" cmpd="sng" algn="ctr">
              <a:noFill/>
              <a:prstDash val="solid"/>
            </a:ln>
            <a:effectLst/>
          </p:spPr>
          <p:txBody>
            <a:bodyPr rtlCol="0" anchor="ctr"/>
            <a:lstStyle/>
            <a:p>
              <a:pPr algn="ctr">
                <a:defRPr/>
              </a:pPr>
              <a:endParaRPr lang="en-US" sz="800" kern="0" dirty="0">
                <a:solidFill>
                  <a:srgbClr val="FFFFFF"/>
                </a:solidFill>
                <a:latin typeface="Calibri"/>
              </a:endParaRPr>
            </a:p>
          </p:txBody>
        </p:sp>
        <p:grpSp>
          <p:nvGrpSpPr>
            <p:cNvPr id="107" name="Group 106"/>
            <p:cNvGrpSpPr/>
            <p:nvPr/>
          </p:nvGrpSpPr>
          <p:grpSpPr>
            <a:xfrm>
              <a:off x="325869" y="2942329"/>
              <a:ext cx="381000" cy="447124"/>
              <a:chOff x="929171" y="5943201"/>
              <a:chExt cx="279741" cy="328291"/>
            </a:xfrm>
          </p:grpSpPr>
          <p:sp>
            <p:nvSpPr>
              <p:cNvPr id="108" name="Freeform 29"/>
              <p:cNvSpPr>
                <a:spLocks noEditPoints="1"/>
              </p:cNvSpPr>
              <p:nvPr/>
            </p:nvSpPr>
            <p:spPr bwMode="auto">
              <a:xfrm>
                <a:off x="929171" y="5943201"/>
                <a:ext cx="279741" cy="328291"/>
              </a:xfrm>
              <a:custGeom>
                <a:avLst/>
                <a:gdLst/>
                <a:ahLst/>
                <a:cxnLst>
                  <a:cxn ang="0">
                    <a:pos x="75" y="1345"/>
                  </a:cxn>
                  <a:cxn ang="0">
                    <a:pos x="867" y="343"/>
                  </a:cxn>
                  <a:cxn ang="0">
                    <a:pos x="209" y="209"/>
                  </a:cxn>
                  <a:cxn ang="0">
                    <a:pos x="904" y="268"/>
                  </a:cxn>
                  <a:cxn ang="0">
                    <a:pos x="931" y="279"/>
                  </a:cxn>
                  <a:cxn ang="0">
                    <a:pos x="942" y="307"/>
                  </a:cxn>
                  <a:cxn ang="0">
                    <a:pos x="1001" y="1211"/>
                  </a:cxn>
                  <a:cxn ang="0">
                    <a:pos x="209" y="209"/>
                  </a:cxn>
                  <a:cxn ang="0">
                    <a:pos x="343" y="134"/>
                  </a:cxn>
                  <a:cxn ang="0">
                    <a:pos x="1052" y="137"/>
                  </a:cxn>
                  <a:cxn ang="0">
                    <a:pos x="1073" y="158"/>
                  </a:cxn>
                  <a:cxn ang="0">
                    <a:pos x="1076" y="1077"/>
                  </a:cxn>
                  <a:cxn ang="0">
                    <a:pos x="1133" y="75"/>
                  </a:cxn>
                  <a:cxn ang="0">
                    <a:pos x="305" y="0"/>
                  </a:cxn>
                  <a:cxn ang="0">
                    <a:pos x="1186" y="3"/>
                  </a:cxn>
                  <a:cxn ang="0">
                    <a:pos x="1207" y="24"/>
                  </a:cxn>
                  <a:cxn ang="0">
                    <a:pos x="1210" y="1115"/>
                  </a:cxn>
                  <a:cxn ang="0">
                    <a:pos x="1199" y="1141"/>
                  </a:cxn>
                  <a:cxn ang="0">
                    <a:pos x="1172" y="1152"/>
                  </a:cxn>
                  <a:cxn ang="0">
                    <a:pos x="1076" y="1248"/>
                  </a:cxn>
                  <a:cxn ang="0">
                    <a:pos x="1065" y="1275"/>
                  </a:cxn>
                  <a:cxn ang="0">
                    <a:pos x="1038" y="1286"/>
                  </a:cxn>
                  <a:cxn ang="0">
                    <a:pos x="942" y="1382"/>
                  </a:cxn>
                  <a:cxn ang="0">
                    <a:pos x="931" y="1409"/>
                  </a:cxn>
                  <a:cxn ang="0">
                    <a:pos x="904" y="1420"/>
                  </a:cxn>
                  <a:cxn ang="0">
                    <a:pos x="24" y="1417"/>
                  </a:cxn>
                  <a:cxn ang="0">
                    <a:pos x="4" y="1396"/>
                  </a:cxn>
                  <a:cxn ang="0">
                    <a:pos x="0" y="307"/>
                  </a:cxn>
                  <a:cxn ang="0">
                    <a:pos x="12" y="279"/>
                  </a:cxn>
                  <a:cxn ang="0">
                    <a:pos x="39" y="268"/>
                  </a:cxn>
                  <a:cxn ang="0">
                    <a:pos x="134" y="172"/>
                  </a:cxn>
                  <a:cxn ang="0">
                    <a:pos x="145" y="145"/>
                  </a:cxn>
                  <a:cxn ang="0">
                    <a:pos x="173" y="134"/>
                  </a:cxn>
                  <a:cxn ang="0">
                    <a:pos x="268" y="38"/>
                  </a:cxn>
                  <a:cxn ang="0">
                    <a:pos x="279" y="11"/>
                  </a:cxn>
                  <a:cxn ang="0">
                    <a:pos x="305" y="0"/>
                  </a:cxn>
                </a:cxnLst>
                <a:rect l="0" t="0" r="r" b="b"/>
                <a:pathLst>
                  <a:path w="1210" h="1420">
                    <a:moveTo>
                      <a:pt x="75" y="343"/>
                    </a:moveTo>
                    <a:lnTo>
                      <a:pt x="75" y="1345"/>
                    </a:lnTo>
                    <a:lnTo>
                      <a:pt x="867" y="1345"/>
                    </a:lnTo>
                    <a:lnTo>
                      <a:pt x="867" y="343"/>
                    </a:lnTo>
                    <a:lnTo>
                      <a:pt x="75" y="343"/>
                    </a:lnTo>
                    <a:close/>
                    <a:moveTo>
                      <a:pt x="209" y="209"/>
                    </a:moveTo>
                    <a:lnTo>
                      <a:pt x="209" y="268"/>
                    </a:lnTo>
                    <a:lnTo>
                      <a:pt x="904" y="268"/>
                    </a:lnTo>
                    <a:lnTo>
                      <a:pt x="918" y="271"/>
                    </a:lnTo>
                    <a:lnTo>
                      <a:pt x="931" y="279"/>
                    </a:lnTo>
                    <a:lnTo>
                      <a:pt x="939" y="292"/>
                    </a:lnTo>
                    <a:lnTo>
                      <a:pt x="942" y="307"/>
                    </a:lnTo>
                    <a:lnTo>
                      <a:pt x="942" y="1211"/>
                    </a:lnTo>
                    <a:lnTo>
                      <a:pt x="1001" y="1211"/>
                    </a:lnTo>
                    <a:lnTo>
                      <a:pt x="1001" y="209"/>
                    </a:lnTo>
                    <a:lnTo>
                      <a:pt x="209" y="209"/>
                    </a:lnTo>
                    <a:close/>
                    <a:moveTo>
                      <a:pt x="343" y="75"/>
                    </a:moveTo>
                    <a:lnTo>
                      <a:pt x="343" y="134"/>
                    </a:lnTo>
                    <a:lnTo>
                      <a:pt x="1038" y="134"/>
                    </a:lnTo>
                    <a:lnTo>
                      <a:pt x="1052" y="137"/>
                    </a:lnTo>
                    <a:lnTo>
                      <a:pt x="1065" y="145"/>
                    </a:lnTo>
                    <a:lnTo>
                      <a:pt x="1073" y="158"/>
                    </a:lnTo>
                    <a:lnTo>
                      <a:pt x="1076" y="172"/>
                    </a:lnTo>
                    <a:lnTo>
                      <a:pt x="1076" y="1077"/>
                    </a:lnTo>
                    <a:lnTo>
                      <a:pt x="1133" y="1077"/>
                    </a:lnTo>
                    <a:lnTo>
                      <a:pt x="1133" y="75"/>
                    </a:lnTo>
                    <a:lnTo>
                      <a:pt x="343" y="75"/>
                    </a:lnTo>
                    <a:close/>
                    <a:moveTo>
                      <a:pt x="305" y="0"/>
                    </a:moveTo>
                    <a:lnTo>
                      <a:pt x="1172" y="0"/>
                    </a:lnTo>
                    <a:lnTo>
                      <a:pt x="1186" y="3"/>
                    </a:lnTo>
                    <a:lnTo>
                      <a:pt x="1199" y="11"/>
                    </a:lnTo>
                    <a:lnTo>
                      <a:pt x="1207" y="24"/>
                    </a:lnTo>
                    <a:lnTo>
                      <a:pt x="1210" y="38"/>
                    </a:lnTo>
                    <a:lnTo>
                      <a:pt x="1210" y="1115"/>
                    </a:lnTo>
                    <a:lnTo>
                      <a:pt x="1207" y="1130"/>
                    </a:lnTo>
                    <a:lnTo>
                      <a:pt x="1199" y="1141"/>
                    </a:lnTo>
                    <a:lnTo>
                      <a:pt x="1186" y="1149"/>
                    </a:lnTo>
                    <a:lnTo>
                      <a:pt x="1172" y="1152"/>
                    </a:lnTo>
                    <a:lnTo>
                      <a:pt x="1076" y="1152"/>
                    </a:lnTo>
                    <a:lnTo>
                      <a:pt x="1076" y="1248"/>
                    </a:lnTo>
                    <a:lnTo>
                      <a:pt x="1073" y="1262"/>
                    </a:lnTo>
                    <a:lnTo>
                      <a:pt x="1065" y="1275"/>
                    </a:lnTo>
                    <a:lnTo>
                      <a:pt x="1052" y="1283"/>
                    </a:lnTo>
                    <a:lnTo>
                      <a:pt x="1038" y="1286"/>
                    </a:lnTo>
                    <a:lnTo>
                      <a:pt x="942" y="1286"/>
                    </a:lnTo>
                    <a:lnTo>
                      <a:pt x="942" y="1382"/>
                    </a:lnTo>
                    <a:lnTo>
                      <a:pt x="939" y="1396"/>
                    </a:lnTo>
                    <a:lnTo>
                      <a:pt x="931" y="1409"/>
                    </a:lnTo>
                    <a:lnTo>
                      <a:pt x="918" y="1417"/>
                    </a:lnTo>
                    <a:lnTo>
                      <a:pt x="904" y="1420"/>
                    </a:lnTo>
                    <a:lnTo>
                      <a:pt x="39" y="1420"/>
                    </a:lnTo>
                    <a:lnTo>
                      <a:pt x="24" y="1417"/>
                    </a:lnTo>
                    <a:lnTo>
                      <a:pt x="12" y="1409"/>
                    </a:lnTo>
                    <a:lnTo>
                      <a:pt x="4" y="1396"/>
                    </a:lnTo>
                    <a:lnTo>
                      <a:pt x="0" y="1382"/>
                    </a:lnTo>
                    <a:lnTo>
                      <a:pt x="0" y="307"/>
                    </a:lnTo>
                    <a:lnTo>
                      <a:pt x="4" y="292"/>
                    </a:lnTo>
                    <a:lnTo>
                      <a:pt x="12" y="279"/>
                    </a:lnTo>
                    <a:lnTo>
                      <a:pt x="24" y="271"/>
                    </a:lnTo>
                    <a:lnTo>
                      <a:pt x="39" y="268"/>
                    </a:lnTo>
                    <a:lnTo>
                      <a:pt x="134" y="268"/>
                    </a:lnTo>
                    <a:lnTo>
                      <a:pt x="134" y="172"/>
                    </a:lnTo>
                    <a:lnTo>
                      <a:pt x="137" y="158"/>
                    </a:lnTo>
                    <a:lnTo>
                      <a:pt x="145" y="145"/>
                    </a:lnTo>
                    <a:lnTo>
                      <a:pt x="158" y="137"/>
                    </a:lnTo>
                    <a:lnTo>
                      <a:pt x="173" y="134"/>
                    </a:lnTo>
                    <a:lnTo>
                      <a:pt x="268" y="134"/>
                    </a:lnTo>
                    <a:lnTo>
                      <a:pt x="268" y="38"/>
                    </a:lnTo>
                    <a:lnTo>
                      <a:pt x="271" y="24"/>
                    </a:lnTo>
                    <a:lnTo>
                      <a:pt x="279" y="11"/>
                    </a:lnTo>
                    <a:lnTo>
                      <a:pt x="290" y="3"/>
                    </a:lnTo>
                    <a:lnTo>
                      <a:pt x="30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800" kern="0" dirty="0">
                  <a:solidFill>
                    <a:srgbClr val="231F20"/>
                  </a:solidFill>
                  <a:latin typeface="Calibri"/>
                </a:endParaRPr>
              </a:p>
            </p:txBody>
          </p:sp>
          <p:sp>
            <p:nvSpPr>
              <p:cNvPr id="109" name="Freeform 30"/>
              <p:cNvSpPr>
                <a:spLocks/>
              </p:cNvSpPr>
              <p:nvPr/>
            </p:nvSpPr>
            <p:spPr bwMode="auto">
              <a:xfrm>
                <a:off x="966855" y="6099718"/>
                <a:ext cx="142645" cy="9016"/>
              </a:xfrm>
              <a:custGeom>
                <a:avLst/>
                <a:gdLst/>
                <a:ahLst/>
                <a:cxnLst>
                  <a:cxn ang="0">
                    <a:pos x="19" y="0"/>
                  </a:cxn>
                  <a:cxn ang="0">
                    <a:pos x="597" y="0"/>
                  </a:cxn>
                  <a:cxn ang="0">
                    <a:pos x="604" y="2"/>
                  </a:cxn>
                  <a:cxn ang="0">
                    <a:pos x="609" y="4"/>
                  </a:cxn>
                  <a:cxn ang="0">
                    <a:pos x="613" y="8"/>
                  </a:cxn>
                  <a:cxn ang="0">
                    <a:pos x="615" y="13"/>
                  </a:cxn>
                  <a:cxn ang="0">
                    <a:pos x="617" y="20"/>
                  </a:cxn>
                  <a:cxn ang="0">
                    <a:pos x="615" y="26"/>
                  </a:cxn>
                  <a:cxn ang="0">
                    <a:pos x="613" y="31"/>
                  </a:cxn>
                  <a:cxn ang="0">
                    <a:pos x="609" y="35"/>
                  </a:cxn>
                  <a:cxn ang="0">
                    <a:pos x="604" y="37"/>
                  </a:cxn>
                  <a:cxn ang="0">
                    <a:pos x="597" y="39"/>
                  </a:cxn>
                  <a:cxn ang="0">
                    <a:pos x="19" y="39"/>
                  </a:cxn>
                  <a:cxn ang="0">
                    <a:pos x="13" y="37"/>
                  </a:cxn>
                  <a:cxn ang="0">
                    <a:pos x="8" y="35"/>
                  </a:cxn>
                  <a:cxn ang="0">
                    <a:pos x="3" y="31"/>
                  </a:cxn>
                  <a:cxn ang="0">
                    <a:pos x="2" y="26"/>
                  </a:cxn>
                  <a:cxn ang="0">
                    <a:pos x="0" y="20"/>
                  </a:cxn>
                  <a:cxn ang="0">
                    <a:pos x="2" y="13"/>
                  </a:cxn>
                  <a:cxn ang="0">
                    <a:pos x="3" y="8"/>
                  </a:cxn>
                  <a:cxn ang="0">
                    <a:pos x="8" y="4"/>
                  </a:cxn>
                  <a:cxn ang="0">
                    <a:pos x="13" y="2"/>
                  </a:cxn>
                  <a:cxn ang="0">
                    <a:pos x="19" y="0"/>
                  </a:cxn>
                </a:cxnLst>
                <a:rect l="0" t="0" r="r" b="b"/>
                <a:pathLst>
                  <a:path w="617" h="39">
                    <a:moveTo>
                      <a:pt x="19" y="0"/>
                    </a:moveTo>
                    <a:lnTo>
                      <a:pt x="597" y="0"/>
                    </a:lnTo>
                    <a:lnTo>
                      <a:pt x="604" y="2"/>
                    </a:lnTo>
                    <a:lnTo>
                      <a:pt x="609" y="4"/>
                    </a:lnTo>
                    <a:lnTo>
                      <a:pt x="613" y="8"/>
                    </a:lnTo>
                    <a:lnTo>
                      <a:pt x="615" y="13"/>
                    </a:lnTo>
                    <a:lnTo>
                      <a:pt x="617" y="20"/>
                    </a:lnTo>
                    <a:lnTo>
                      <a:pt x="615" y="26"/>
                    </a:lnTo>
                    <a:lnTo>
                      <a:pt x="613" y="31"/>
                    </a:lnTo>
                    <a:lnTo>
                      <a:pt x="609" y="35"/>
                    </a:lnTo>
                    <a:lnTo>
                      <a:pt x="604" y="37"/>
                    </a:lnTo>
                    <a:lnTo>
                      <a:pt x="597" y="39"/>
                    </a:lnTo>
                    <a:lnTo>
                      <a:pt x="19" y="39"/>
                    </a:lnTo>
                    <a:lnTo>
                      <a:pt x="13" y="37"/>
                    </a:lnTo>
                    <a:lnTo>
                      <a:pt x="8" y="35"/>
                    </a:lnTo>
                    <a:lnTo>
                      <a:pt x="3" y="31"/>
                    </a:lnTo>
                    <a:lnTo>
                      <a:pt x="2" y="26"/>
                    </a:lnTo>
                    <a:lnTo>
                      <a:pt x="0" y="20"/>
                    </a:lnTo>
                    <a:lnTo>
                      <a:pt x="2" y="13"/>
                    </a:lnTo>
                    <a:lnTo>
                      <a:pt x="3" y="8"/>
                    </a:lnTo>
                    <a:lnTo>
                      <a:pt x="8" y="4"/>
                    </a:lnTo>
                    <a:lnTo>
                      <a:pt x="13" y="2"/>
                    </a:lnTo>
                    <a:lnTo>
                      <a:pt x="1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800" kern="0" dirty="0">
                  <a:solidFill>
                    <a:srgbClr val="231F20"/>
                  </a:solidFill>
                  <a:latin typeface="Calibri"/>
                </a:endParaRPr>
              </a:p>
            </p:txBody>
          </p:sp>
          <p:sp>
            <p:nvSpPr>
              <p:cNvPr id="110" name="Freeform 31"/>
              <p:cNvSpPr>
                <a:spLocks/>
              </p:cNvSpPr>
              <p:nvPr/>
            </p:nvSpPr>
            <p:spPr bwMode="auto">
              <a:xfrm>
                <a:off x="966855" y="6122606"/>
                <a:ext cx="142645" cy="8554"/>
              </a:xfrm>
              <a:custGeom>
                <a:avLst/>
                <a:gdLst/>
                <a:ahLst/>
                <a:cxnLst>
                  <a:cxn ang="0">
                    <a:pos x="19" y="0"/>
                  </a:cxn>
                  <a:cxn ang="0">
                    <a:pos x="597" y="0"/>
                  </a:cxn>
                  <a:cxn ang="0">
                    <a:pos x="604" y="2"/>
                  </a:cxn>
                  <a:cxn ang="0">
                    <a:pos x="609" y="4"/>
                  </a:cxn>
                  <a:cxn ang="0">
                    <a:pos x="613" y="8"/>
                  </a:cxn>
                  <a:cxn ang="0">
                    <a:pos x="617" y="18"/>
                  </a:cxn>
                  <a:cxn ang="0">
                    <a:pos x="615" y="24"/>
                  </a:cxn>
                  <a:cxn ang="0">
                    <a:pos x="613" y="29"/>
                  </a:cxn>
                  <a:cxn ang="0">
                    <a:pos x="609" y="34"/>
                  </a:cxn>
                  <a:cxn ang="0">
                    <a:pos x="604" y="36"/>
                  </a:cxn>
                  <a:cxn ang="0">
                    <a:pos x="597" y="37"/>
                  </a:cxn>
                  <a:cxn ang="0">
                    <a:pos x="19" y="37"/>
                  </a:cxn>
                  <a:cxn ang="0">
                    <a:pos x="13" y="36"/>
                  </a:cxn>
                  <a:cxn ang="0">
                    <a:pos x="8" y="34"/>
                  </a:cxn>
                  <a:cxn ang="0">
                    <a:pos x="3" y="29"/>
                  </a:cxn>
                  <a:cxn ang="0">
                    <a:pos x="2" y="24"/>
                  </a:cxn>
                  <a:cxn ang="0">
                    <a:pos x="0" y="18"/>
                  </a:cxn>
                  <a:cxn ang="0">
                    <a:pos x="3" y="8"/>
                  </a:cxn>
                  <a:cxn ang="0">
                    <a:pos x="8" y="4"/>
                  </a:cxn>
                  <a:cxn ang="0">
                    <a:pos x="13" y="2"/>
                  </a:cxn>
                  <a:cxn ang="0">
                    <a:pos x="19" y="0"/>
                  </a:cxn>
                </a:cxnLst>
                <a:rect l="0" t="0" r="r" b="b"/>
                <a:pathLst>
                  <a:path w="617" h="37">
                    <a:moveTo>
                      <a:pt x="19" y="0"/>
                    </a:moveTo>
                    <a:lnTo>
                      <a:pt x="597" y="0"/>
                    </a:lnTo>
                    <a:lnTo>
                      <a:pt x="604" y="2"/>
                    </a:lnTo>
                    <a:lnTo>
                      <a:pt x="609" y="4"/>
                    </a:lnTo>
                    <a:lnTo>
                      <a:pt x="613" y="8"/>
                    </a:lnTo>
                    <a:lnTo>
                      <a:pt x="617" y="18"/>
                    </a:lnTo>
                    <a:lnTo>
                      <a:pt x="615" y="24"/>
                    </a:lnTo>
                    <a:lnTo>
                      <a:pt x="613" y="29"/>
                    </a:lnTo>
                    <a:lnTo>
                      <a:pt x="609" y="34"/>
                    </a:lnTo>
                    <a:lnTo>
                      <a:pt x="604" y="36"/>
                    </a:lnTo>
                    <a:lnTo>
                      <a:pt x="597" y="37"/>
                    </a:lnTo>
                    <a:lnTo>
                      <a:pt x="19" y="37"/>
                    </a:lnTo>
                    <a:lnTo>
                      <a:pt x="13" y="36"/>
                    </a:lnTo>
                    <a:lnTo>
                      <a:pt x="8" y="34"/>
                    </a:lnTo>
                    <a:lnTo>
                      <a:pt x="3" y="29"/>
                    </a:lnTo>
                    <a:lnTo>
                      <a:pt x="2" y="24"/>
                    </a:lnTo>
                    <a:lnTo>
                      <a:pt x="0" y="18"/>
                    </a:lnTo>
                    <a:lnTo>
                      <a:pt x="3" y="8"/>
                    </a:lnTo>
                    <a:lnTo>
                      <a:pt x="8" y="4"/>
                    </a:lnTo>
                    <a:lnTo>
                      <a:pt x="13" y="2"/>
                    </a:lnTo>
                    <a:lnTo>
                      <a:pt x="1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800" kern="0" dirty="0">
                  <a:solidFill>
                    <a:srgbClr val="231F20"/>
                  </a:solidFill>
                  <a:latin typeface="Calibri"/>
                </a:endParaRPr>
              </a:p>
            </p:txBody>
          </p:sp>
          <p:sp>
            <p:nvSpPr>
              <p:cNvPr id="111" name="Freeform 32"/>
              <p:cNvSpPr>
                <a:spLocks/>
              </p:cNvSpPr>
              <p:nvPr/>
            </p:nvSpPr>
            <p:spPr bwMode="auto">
              <a:xfrm>
                <a:off x="966855" y="6145262"/>
                <a:ext cx="142645" cy="8785"/>
              </a:xfrm>
              <a:custGeom>
                <a:avLst/>
                <a:gdLst/>
                <a:ahLst/>
                <a:cxnLst>
                  <a:cxn ang="0">
                    <a:pos x="19" y="0"/>
                  </a:cxn>
                  <a:cxn ang="0">
                    <a:pos x="597" y="0"/>
                  </a:cxn>
                  <a:cxn ang="0">
                    <a:pos x="604" y="1"/>
                  </a:cxn>
                  <a:cxn ang="0">
                    <a:pos x="609" y="3"/>
                  </a:cxn>
                  <a:cxn ang="0">
                    <a:pos x="613" y="8"/>
                  </a:cxn>
                  <a:cxn ang="0">
                    <a:pos x="615" y="13"/>
                  </a:cxn>
                  <a:cxn ang="0">
                    <a:pos x="617" y="19"/>
                  </a:cxn>
                  <a:cxn ang="0">
                    <a:pos x="615" y="25"/>
                  </a:cxn>
                  <a:cxn ang="0">
                    <a:pos x="613" y="30"/>
                  </a:cxn>
                  <a:cxn ang="0">
                    <a:pos x="609" y="35"/>
                  </a:cxn>
                  <a:cxn ang="0">
                    <a:pos x="604" y="37"/>
                  </a:cxn>
                  <a:cxn ang="0">
                    <a:pos x="597" y="38"/>
                  </a:cxn>
                  <a:cxn ang="0">
                    <a:pos x="19" y="38"/>
                  </a:cxn>
                  <a:cxn ang="0">
                    <a:pos x="13" y="37"/>
                  </a:cxn>
                  <a:cxn ang="0">
                    <a:pos x="8" y="35"/>
                  </a:cxn>
                  <a:cxn ang="0">
                    <a:pos x="3" y="30"/>
                  </a:cxn>
                  <a:cxn ang="0">
                    <a:pos x="2" y="25"/>
                  </a:cxn>
                  <a:cxn ang="0">
                    <a:pos x="0" y="19"/>
                  </a:cxn>
                  <a:cxn ang="0">
                    <a:pos x="2" y="13"/>
                  </a:cxn>
                  <a:cxn ang="0">
                    <a:pos x="3" y="8"/>
                  </a:cxn>
                  <a:cxn ang="0">
                    <a:pos x="8" y="3"/>
                  </a:cxn>
                  <a:cxn ang="0">
                    <a:pos x="13" y="1"/>
                  </a:cxn>
                  <a:cxn ang="0">
                    <a:pos x="19" y="0"/>
                  </a:cxn>
                </a:cxnLst>
                <a:rect l="0" t="0" r="r" b="b"/>
                <a:pathLst>
                  <a:path w="617" h="38">
                    <a:moveTo>
                      <a:pt x="19" y="0"/>
                    </a:moveTo>
                    <a:lnTo>
                      <a:pt x="597" y="0"/>
                    </a:lnTo>
                    <a:lnTo>
                      <a:pt x="604" y="1"/>
                    </a:lnTo>
                    <a:lnTo>
                      <a:pt x="609" y="3"/>
                    </a:lnTo>
                    <a:lnTo>
                      <a:pt x="613" y="8"/>
                    </a:lnTo>
                    <a:lnTo>
                      <a:pt x="615" y="13"/>
                    </a:lnTo>
                    <a:lnTo>
                      <a:pt x="617" y="19"/>
                    </a:lnTo>
                    <a:lnTo>
                      <a:pt x="615" y="25"/>
                    </a:lnTo>
                    <a:lnTo>
                      <a:pt x="613" y="30"/>
                    </a:lnTo>
                    <a:lnTo>
                      <a:pt x="609" y="35"/>
                    </a:lnTo>
                    <a:lnTo>
                      <a:pt x="604" y="37"/>
                    </a:lnTo>
                    <a:lnTo>
                      <a:pt x="597" y="38"/>
                    </a:lnTo>
                    <a:lnTo>
                      <a:pt x="19" y="38"/>
                    </a:lnTo>
                    <a:lnTo>
                      <a:pt x="13" y="37"/>
                    </a:lnTo>
                    <a:lnTo>
                      <a:pt x="8" y="35"/>
                    </a:lnTo>
                    <a:lnTo>
                      <a:pt x="3" y="30"/>
                    </a:lnTo>
                    <a:lnTo>
                      <a:pt x="2" y="25"/>
                    </a:lnTo>
                    <a:lnTo>
                      <a:pt x="0" y="19"/>
                    </a:lnTo>
                    <a:lnTo>
                      <a:pt x="2" y="13"/>
                    </a:lnTo>
                    <a:lnTo>
                      <a:pt x="3" y="8"/>
                    </a:lnTo>
                    <a:lnTo>
                      <a:pt x="8" y="3"/>
                    </a:lnTo>
                    <a:lnTo>
                      <a:pt x="13" y="1"/>
                    </a:lnTo>
                    <a:lnTo>
                      <a:pt x="1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800" kern="0" dirty="0">
                  <a:solidFill>
                    <a:srgbClr val="231F20"/>
                  </a:solidFill>
                  <a:latin typeface="Calibri"/>
                </a:endParaRPr>
              </a:p>
            </p:txBody>
          </p:sp>
          <p:sp>
            <p:nvSpPr>
              <p:cNvPr id="112" name="Freeform 33"/>
              <p:cNvSpPr>
                <a:spLocks/>
              </p:cNvSpPr>
              <p:nvPr/>
            </p:nvSpPr>
            <p:spPr bwMode="auto">
              <a:xfrm>
                <a:off x="966855" y="6168150"/>
                <a:ext cx="142645" cy="8785"/>
              </a:xfrm>
              <a:custGeom>
                <a:avLst/>
                <a:gdLst/>
                <a:ahLst/>
                <a:cxnLst>
                  <a:cxn ang="0">
                    <a:pos x="19" y="0"/>
                  </a:cxn>
                  <a:cxn ang="0">
                    <a:pos x="597" y="0"/>
                  </a:cxn>
                  <a:cxn ang="0">
                    <a:pos x="604" y="2"/>
                  </a:cxn>
                  <a:cxn ang="0">
                    <a:pos x="609" y="3"/>
                  </a:cxn>
                  <a:cxn ang="0">
                    <a:pos x="613" y="8"/>
                  </a:cxn>
                  <a:cxn ang="0">
                    <a:pos x="615" y="13"/>
                  </a:cxn>
                  <a:cxn ang="0">
                    <a:pos x="617" y="19"/>
                  </a:cxn>
                  <a:cxn ang="0">
                    <a:pos x="615" y="26"/>
                  </a:cxn>
                  <a:cxn ang="0">
                    <a:pos x="613" y="30"/>
                  </a:cxn>
                  <a:cxn ang="0">
                    <a:pos x="609" y="35"/>
                  </a:cxn>
                  <a:cxn ang="0">
                    <a:pos x="604" y="37"/>
                  </a:cxn>
                  <a:cxn ang="0">
                    <a:pos x="597" y="38"/>
                  </a:cxn>
                  <a:cxn ang="0">
                    <a:pos x="19" y="38"/>
                  </a:cxn>
                  <a:cxn ang="0">
                    <a:pos x="13" y="37"/>
                  </a:cxn>
                  <a:cxn ang="0">
                    <a:pos x="8" y="35"/>
                  </a:cxn>
                  <a:cxn ang="0">
                    <a:pos x="3" y="30"/>
                  </a:cxn>
                  <a:cxn ang="0">
                    <a:pos x="2" y="26"/>
                  </a:cxn>
                  <a:cxn ang="0">
                    <a:pos x="0" y="19"/>
                  </a:cxn>
                  <a:cxn ang="0">
                    <a:pos x="2" y="13"/>
                  </a:cxn>
                  <a:cxn ang="0">
                    <a:pos x="3" y="8"/>
                  </a:cxn>
                  <a:cxn ang="0">
                    <a:pos x="8" y="3"/>
                  </a:cxn>
                  <a:cxn ang="0">
                    <a:pos x="13" y="2"/>
                  </a:cxn>
                  <a:cxn ang="0">
                    <a:pos x="19" y="0"/>
                  </a:cxn>
                </a:cxnLst>
                <a:rect l="0" t="0" r="r" b="b"/>
                <a:pathLst>
                  <a:path w="617" h="38">
                    <a:moveTo>
                      <a:pt x="19" y="0"/>
                    </a:moveTo>
                    <a:lnTo>
                      <a:pt x="597" y="0"/>
                    </a:lnTo>
                    <a:lnTo>
                      <a:pt x="604" y="2"/>
                    </a:lnTo>
                    <a:lnTo>
                      <a:pt x="609" y="3"/>
                    </a:lnTo>
                    <a:lnTo>
                      <a:pt x="613" y="8"/>
                    </a:lnTo>
                    <a:lnTo>
                      <a:pt x="615" y="13"/>
                    </a:lnTo>
                    <a:lnTo>
                      <a:pt x="617" y="19"/>
                    </a:lnTo>
                    <a:lnTo>
                      <a:pt x="615" y="26"/>
                    </a:lnTo>
                    <a:lnTo>
                      <a:pt x="613" y="30"/>
                    </a:lnTo>
                    <a:lnTo>
                      <a:pt x="609" y="35"/>
                    </a:lnTo>
                    <a:lnTo>
                      <a:pt x="604" y="37"/>
                    </a:lnTo>
                    <a:lnTo>
                      <a:pt x="597" y="38"/>
                    </a:lnTo>
                    <a:lnTo>
                      <a:pt x="19" y="38"/>
                    </a:lnTo>
                    <a:lnTo>
                      <a:pt x="13" y="37"/>
                    </a:lnTo>
                    <a:lnTo>
                      <a:pt x="8" y="35"/>
                    </a:lnTo>
                    <a:lnTo>
                      <a:pt x="3" y="30"/>
                    </a:lnTo>
                    <a:lnTo>
                      <a:pt x="2" y="26"/>
                    </a:lnTo>
                    <a:lnTo>
                      <a:pt x="0" y="19"/>
                    </a:lnTo>
                    <a:lnTo>
                      <a:pt x="2" y="13"/>
                    </a:lnTo>
                    <a:lnTo>
                      <a:pt x="3" y="8"/>
                    </a:lnTo>
                    <a:lnTo>
                      <a:pt x="8" y="3"/>
                    </a:lnTo>
                    <a:lnTo>
                      <a:pt x="13" y="2"/>
                    </a:lnTo>
                    <a:lnTo>
                      <a:pt x="1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800" kern="0" dirty="0">
                  <a:solidFill>
                    <a:srgbClr val="231F20"/>
                  </a:solidFill>
                  <a:latin typeface="Calibri"/>
                </a:endParaRPr>
              </a:p>
            </p:txBody>
          </p:sp>
          <p:sp>
            <p:nvSpPr>
              <p:cNvPr id="113" name="Freeform 34"/>
              <p:cNvSpPr>
                <a:spLocks/>
              </p:cNvSpPr>
              <p:nvPr/>
            </p:nvSpPr>
            <p:spPr bwMode="auto">
              <a:xfrm>
                <a:off x="966855" y="6191038"/>
                <a:ext cx="142645" cy="8554"/>
              </a:xfrm>
              <a:custGeom>
                <a:avLst/>
                <a:gdLst/>
                <a:ahLst/>
                <a:cxnLst>
                  <a:cxn ang="0">
                    <a:pos x="19" y="0"/>
                  </a:cxn>
                  <a:cxn ang="0">
                    <a:pos x="597" y="0"/>
                  </a:cxn>
                  <a:cxn ang="0">
                    <a:pos x="604" y="2"/>
                  </a:cxn>
                  <a:cxn ang="0">
                    <a:pos x="609" y="3"/>
                  </a:cxn>
                  <a:cxn ang="0">
                    <a:pos x="613" y="8"/>
                  </a:cxn>
                  <a:cxn ang="0">
                    <a:pos x="615" y="13"/>
                  </a:cxn>
                  <a:cxn ang="0">
                    <a:pos x="617" y="19"/>
                  </a:cxn>
                  <a:cxn ang="0">
                    <a:pos x="613" y="29"/>
                  </a:cxn>
                  <a:cxn ang="0">
                    <a:pos x="609" y="34"/>
                  </a:cxn>
                  <a:cxn ang="0">
                    <a:pos x="604" y="35"/>
                  </a:cxn>
                  <a:cxn ang="0">
                    <a:pos x="597" y="37"/>
                  </a:cxn>
                  <a:cxn ang="0">
                    <a:pos x="19" y="37"/>
                  </a:cxn>
                  <a:cxn ang="0">
                    <a:pos x="13" y="35"/>
                  </a:cxn>
                  <a:cxn ang="0">
                    <a:pos x="8" y="34"/>
                  </a:cxn>
                  <a:cxn ang="0">
                    <a:pos x="3" y="29"/>
                  </a:cxn>
                  <a:cxn ang="0">
                    <a:pos x="0" y="19"/>
                  </a:cxn>
                  <a:cxn ang="0">
                    <a:pos x="2" y="13"/>
                  </a:cxn>
                  <a:cxn ang="0">
                    <a:pos x="3" y="8"/>
                  </a:cxn>
                  <a:cxn ang="0">
                    <a:pos x="8" y="3"/>
                  </a:cxn>
                  <a:cxn ang="0">
                    <a:pos x="13" y="2"/>
                  </a:cxn>
                  <a:cxn ang="0">
                    <a:pos x="19" y="0"/>
                  </a:cxn>
                </a:cxnLst>
                <a:rect l="0" t="0" r="r" b="b"/>
                <a:pathLst>
                  <a:path w="617" h="37">
                    <a:moveTo>
                      <a:pt x="19" y="0"/>
                    </a:moveTo>
                    <a:lnTo>
                      <a:pt x="597" y="0"/>
                    </a:lnTo>
                    <a:lnTo>
                      <a:pt x="604" y="2"/>
                    </a:lnTo>
                    <a:lnTo>
                      <a:pt x="609" y="3"/>
                    </a:lnTo>
                    <a:lnTo>
                      <a:pt x="613" y="8"/>
                    </a:lnTo>
                    <a:lnTo>
                      <a:pt x="615" y="13"/>
                    </a:lnTo>
                    <a:lnTo>
                      <a:pt x="617" y="19"/>
                    </a:lnTo>
                    <a:lnTo>
                      <a:pt x="613" y="29"/>
                    </a:lnTo>
                    <a:lnTo>
                      <a:pt x="609" y="34"/>
                    </a:lnTo>
                    <a:lnTo>
                      <a:pt x="604" y="35"/>
                    </a:lnTo>
                    <a:lnTo>
                      <a:pt x="597" y="37"/>
                    </a:lnTo>
                    <a:lnTo>
                      <a:pt x="19" y="37"/>
                    </a:lnTo>
                    <a:lnTo>
                      <a:pt x="13" y="35"/>
                    </a:lnTo>
                    <a:lnTo>
                      <a:pt x="8" y="34"/>
                    </a:lnTo>
                    <a:lnTo>
                      <a:pt x="3" y="29"/>
                    </a:lnTo>
                    <a:lnTo>
                      <a:pt x="0" y="19"/>
                    </a:lnTo>
                    <a:lnTo>
                      <a:pt x="2" y="13"/>
                    </a:lnTo>
                    <a:lnTo>
                      <a:pt x="3" y="8"/>
                    </a:lnTo>
                    <a:lnTo>
                      <a:pt x="8" y="3"/>
                    </a:lnTo>
                    <a:lnTo>
                      <a:pt x="13" y="2"/>
                    </a:lnTo>
                    <a:lnTo>
                      <a:pt x="1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800" kern="0" dirty="0">
                  <a:solidFill>
                    <a:srgbClr val="231F20"/>
                  </a:solidFill>
                  <a:latin typeface="Calibri"/>
                </a:endParaRPr>
              </a:p>
            </p:txBody>
          </p:sp>
          <p:sp>
            <p:nvSpPr>
              <p:cNvPr id="114" name="Freeform 35"/>
              <p:cNvSpPr>
                <a:spLocks/>
              </p:cNvSpPr>
              <p:nvPr/>
            </p:nvSpPr>
            <p:spPr bwMode="auto">
              <a:xfrm>
                <a:off x="966855" y="6213926"/>
                <a:ext cx="98025" cy="8554"/>
              </a:xfrm>
              <a:custGeom>
                <a:avLst/>
                <a:gdLst/>
                <a:ahLst/>
                <a:cxnLst>
                  <a:cxn ang="0">
                    <a:pos x="19" y="0"/>
                  </a:cxn>
                  <a:cxn ang="0">
                    <a:pos x="405" y="0"/>
                  </a:cxn>
                  <a:cxn ang="0">
                    <a:pos x="411" y="2"/>
                  </a:cxn>
                  <a:cxn ang="0">
                    <a:pos x="416" y="3"/>
                  </a:cxn>
                  <a:cxn ang="0">
                    <a:pos x="421" y="8"/>
                  </a:cxn>
                  <a:cxn ang="0">
                    <a:pos x="424" y="18"/>
                  </a:cxn>
                  <a:cxn ang="0">
                    <a:pos x="422" y="24"/>
                  </a:cxn>
                  <a:cxn ang="0">
                    <a:pos x="421" y="29"/>
                  </a:cxn>
                  <a:cxn ang="0">
                    <a:pos x="416" y="34"/>
                  </a:cxn>
                  <a:cxn ang="0">
                    <a:pos x="411" y="35"/>
                  </a:cxn>
                  <a:cxn ang="0">
                    <a:pos x="405" y="37"/>
                  </a:cxn>
                  <a:cxn ang="0">
                    <a:pos x="19" y="37"/>
                  </a:cxn>
                  <a:cxn ang="0">
                    <a:pos x="13" y="35"/>
                  </a:cxn>
                  <a:cxn ang="0">
                    <a:pos x="8" y="34"/>
                  </a:cxn>
                  <a:cxn ang="0">
                    <a:pos x="3" y="29"/>
                  </a:cxn>
                  <a:cxn ang="0">
                    <a:pos x="2" y="24"/>
                  </a:cxn>
                  <a:cxn ang="0">
                    <a:pos x="0" y="18"/>
                  </a:cxn>
                  <a:cxn ang="0">
                    <a:pos x="3" y="8"/>
                  </a:cxn>
                  <a:cxn ang="0">
                    <a:pos x="8" y="3"/>
                  </a:cxn>
                  <a:cxn ang="0">
                    <a:pos x="13" y="2"/>
                  </a:cxn>
                  <a:cxn ang="0">
                    <a:pos x="19" y="0"/>
                  </a:cxn>
                </a:cxnLst>
                <a:rect l="0" t="0" r="r" b="b"/>
                <a:pathLst>
                  <a:path w="424" h="37">
                    <a:moveTo>
                      <a:pt x="19" y="0"/>
                    </a:moveTo>
                    <a:lnTo>
                      <a:pt x="405" y="0"/>
                    </a:lnTo>
                    <a:lnTo>
                      <a:pt x="411" y="2"/>
                    </a:lnTo>
                    <a:lnTo>
                      <a:pt x="416" y="3"/>
                    </a:lnTo>
                    <a:lnTo>
                      <a:pt x="421" y="8"/>
                    </a:lnTo>
                    <a:lnTo>
                      <a:pt x="424" y="18"/>
                    </a:lnTo>
                    <a:lnTo>
                      <a:pt x="422" y="24"/>
                    </a:lnTo>
                    <a:lnTo>
                      <a:pt x="421" y="29"/>
                    </a:lnTo>
                    <a:lnTo>
                      <a:pt x="416" y="34"/>
                    </a:lnTo>
                    <a:lnTo>
                      <a:pt x="411" y="35"/>
                    </a:lnTo>
                    <a:lnTo>
                      <a:pt x="405" y="37"/>
                    </a:lnTo>
                    <a:lnTo>
                      <a:pt x="19" y="37"/>
                    </a:lnTo>
                    <a:lnTo>
                      <a:pt x="13" y="35"/>
                    </a:lnTo>
                    <a:lnTo>
                      <a:pt x="8" y="34"/>
                    </a:lnTo>
                    <a:lnTo>
                      <a:pt x="3" y="29"/>
                    </a:lnTo>
                    <a:lnTo>
                      <a:pt x="2" y="24"/>
                    </a:lnTo>
                    <a:lnTo>
                      <a:pt x="0" y="18"/>
                    </a:lnTo>
                    <a:lnTo>
                      <a:pt x="3" y="8"/>
                    </a:lnTo>
                    <a:lnTo>
                      <a:pt x="8" y="3"/>
                    </a:lnTo>
                    <a:lnTo>
                      <a:pt x="13" y="2"/>
                    </a:lnTo>
                    <a:lnTo>
                      <a:pt x="1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800" kern="0" dirty="0">
                  <a:solidFill>
                    <a:srgbClr val="231F20"/>
                  </a:solidFill>
                  <a:latin typeface="Calibri"/>
                </a:endParaRPr>
              </a:p>
            </p:txBody>
          </p:sp>
          <p:sp>
            <p:nvSpPr>
              <p:cNvPr id="115" name="Freeform 36"/>
              <p:cNvSpPr>
                <a:spLocks/>
              </p:cNvSpPr>
              <p:nvPr/>
            </p:nvSpPr>
            <p:spPr bwMode="auto">
              <a:xfrm>
                <a:off x="966855" y="6054404"/>
                <a:ext cx="142645" cy="8554"/>
              </a:xfrm>
              <a:custGeom>
                <a:avLst/>
                <a:gdLst/>
                <a:ahLst/>
                <a:cxnLst>
                  <a:cxn ang="0">
                    <a:pos x="19" y="0"/>
                  </a:cxn>
                  <a:cxn ang="0">
                    <a:pos x="597" y="0"/>
                  </a:cxn>
                  <a:cxn ang="0">
                    <a:pos x="604" y="1"/>
                  </a:cxn>
                  <a:cxn ang="0">
                    <a:pos x="609" y="3"/>
                  </a:cxn>
                  <a:cxn ang="0">
                    <a:pos x="613" y="8"/>
                  </a:cxn>
                  <a:cxn ang="0">
                    <a:pos x="617" y="17"/>
                  </a:cxn>
                  <a:cxn ang="0">
                    <a:pos x="615" y="24"/>
                  </a:cxn>
                  <a:cxn ang="0">
                    <a:pos x="613" y="29"/>
                  </a:cxn>
                  <a:cxn ang="0">
                    <a:pos x="609" y="33"/>
                  </a:cxn>
                  <a:cxn ang="0">
                    <a:pos x="604" y="35"/>
                  </a:cxn>
                  <a:cxn ang="0">
                    <a:pos x="597" y="37"/>
                  </a:cxn>
                  <a:cxn ang="0">
                    <a:pos x="19" y="37"/>
                  </a:cxn>
                  <a:cxn ang="0">
                    <a:pos x="13" y="35"/>
                  </a:cxn>
                  <a:cxn ang="0">
                    <a:pos x="8" y="33"/>
                  </a:cxn>
                  <a:cxn ang="0">
                    <a:pos x="3" y="29"/>
                  </a:cxn>
                  <a:cxn ang="0">
                    <a:pos x="2" y="24"/>
                  </a:cxn>
                  <a:cxn ang="0">
                    <a:pos x="0" y="17"/>
                  </a:cxn>
                  <a:cxn ang="0">
                    <a:pos x="3" y="8"/>
                  </a:cxn>
                  <a:cxn ang="0">
                    <a:pos x="8" y="3"/>
                  </a:cxn>
                  <a:cxn ang="0">
                    <a:pos x="13" y="1"/>
                  </a:cxn>
                  <a:cxn ang="0">
                    <a:pos x="19" y="0"/>
                  </a:cxn>
                </a:cxnLst>
                <a:rect l="0" t="0" r="r" b="b"/>
                <a:pathLst>
                  <a:path w="617" h="37">
                    <a:moveTo>
                      <a:pt x="19" y="0"/>
                    </a:moveTo>
                    <a:lnTo>
                      <a:pt x="597" y="0"/>
                    </a:lnTo>
                    <a:lnTo>
                      <a:pt x="604" y="1"/>
                    </a:lnTo>
                    <a:lnTo>
                      <a:pt x="609" y="3"/>
                    </a:lnTo>
                    <a:lnTo>
                      <a:pt x="613" y="8"/>
                    </a:lnTo>
                    <a:lnTo>
                      <a:pt x="617" y="17"/>
                    </a:lnTo>
                    <a:lnTo>
                      <a:pt x="615" y="24"/>
                    </a:lnTo>
                    <a:lnTo>
                      <a:pt x="613" y="29"/>
                    </a:lnTo>
                    <a:lnTo>
                      <a:pt x="609" y="33"/>
                    </a:lnTo>
                    <a:lnTo>
                      <a:pt x="604" y="35"/>
                    </a:lnTo>
                    <a:lnTo>
                      <a:pt x="597" y="37"/>
                    </a:lnTo>
                    <a:lnTo>
                      <a:pt x="19" y="37"/>
                    </a:lnTo>
                    <a:lnTo>
                      <a:pt x="13" y="35"/>
                    </a:lnTo>
                    <a:lnTo>
                      <a:pt x="8" y="33"/>
                    </a:lnTo>
                    <a:lnTo>
                      <a:pt x="3" y="29"/>
                    </a:lnTo>
                    <a:lnTo>
                      <a:pt x="2" y="24"/>
                    </a:lnTo>
                    <a:lnTo>
                      <a:pt x="0" y="17"/>
                    </a:lnTo>
                    <a:lnTo>
                      <a:pt x="3" y="8"/>
                    </a:lnTo>
                    <a:lnTo>
                      <a:pt x="8" y="3"/>
                    </a:lnTo>
                    <a:lnTo>
                      <a:pt x="13" y="1"/>
                    </a:lnTo>
                    <a:lnTo>
                      <a:pt x="1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800" kern="0" dirty="0">
                  <a:solidFill>
                    <a:srgbClr val="231F20"/>
                  </a:solidFill>
                  <a:latin typeface="Calibri"/>
                </a:endParaRPr>
              </a:p>
            </p:txBody>
          </p:sp>
          <p:sp>
            <p:nvSpPr>
              <p:cNvPr id="116" name="Freeform 37"/>
              <p:cNvSpPr>
                <a:spLocks/>
              </p:cNvSpPr>
              <p:nvPr/>
            </p:nvSpPr>
            <p:spPr bwMode="auto">
              <a:xfrm>
                <a:off x="966855" y="6076830"/>
                <a:ext cx="142645" cy="9016"/>
              </a:xfrm>
              <a:custGeom>
                <a:avLst/>
                <a:gdLst/>
                <a:ahLst/>
                <a:cxnLst>
                  <a:cxn ang="0">
                    <a:pos x="19" y="0"/>
                  </a:cxn>
                  <a:cxn ang="0">
                    <a:pos x="597" y="0"/>
                  </a:cxn>
                  <a:cxn ang="0">
                    <a:pos x="604" y="2"/>
                  </a:cxn>
                  <a:cxn ang="0">
                    <a:pos x="609" y="3"/>
                  </a:cxn>
                  <a:cxn ang="0">
                    <a:pos x="613" y="8"/>
                  </a:cxn>
                  <a:cxn ang="0">
                    <a:pos x="615" y="13"/>
                  </a:cxn>
                  <a:cxn ang="0">
                    <a:pos x="617" y="19"/>
                  </a:cxn>
                  <a:cxn ang="0">
                    <a:pos x="615" y="26"/>
                  </a:cxn>
                  <a:cxn ang="0">
                    <a:pos x="613" y="31"/>
                  </a:cxn>
                  <a:cxn ang="0">
                    <a:pos x="609" y="35"/>
                  </a:cxn>
                  <a:cxn ang="0">
                    <a:pos x="604" y="37"/>
                  </a:cxn>
                  <a:cxn ang="0">
                    <a:pos x="597" y="39"/>
                  </a:cxn>
                  <a:cxn ang="0">
                    <a:pos x="19" y="39"/>
                  </a:cxn>
                  <a:cxn ang="0">
                    <a:pos x="13" y="37"/>
                  </a:cxn>
                  <a:cxn ang="0">
                    <a:pos x="8" y="35"/>
                  </a:cxn>
                  <a:cxn ang="0">
                    <a:pos x="3" y="31"/>
                  </a:cxn>
                  <a:cxn ang="0">
                    <a:pos x="2" y="26"/>
                  </a:cxn>
                  <a:cxn ang="0">
                    <a:pos x="0" y="19"/>
                  </a:cxn>
                  <a:cxn ang="0">
                    <a:pos x="2" y="13"/>
                  </a:cxn>
                  <a:cxn ang="0">
                    <a:pos x="3" y="8"/>
                  </a:cxn>
                  <a:cxn ang="0">
                    <a:pos x="8" y="3"/>
                  </a:cxn>
                  <a:cxn ang="0">
                    <a:pos x="13" y="2"/>
                  </a:cxn>
                  <a:cxn ang="0">
                    <a:pos x="19" y="0"/>
                  </a:cxn>
                </a:cxnLst>
                <a:rect l="0" t="0" r="r" b="b"/>
                <a:pathLst>
                  <a:path w="617" h="39">
                    <a:moveTo>
                      <a:pt x="19" y="0"/>
                    </a:moveTo>
                    <a:lnTo>
                      <a:pt x="597" y="0"/>
                    </a:lnTo>
                    <a:lnTo>
                      <a:pt x="604" y="2"/>
                    </a:lnTo>
                    <a:lnTo>
                      <a:pt x="609" y="3"/>
                    </a:lnTo>
                    <a:lnTo>
                      <a:pt x="613" y="8"/>
                    </a:lnTo>
                    <a:lnTo>
                      <a:pt x="615" y="13"/>
                    </a:lnTo>
                    <a:lnTo>
                      <a:pt x="617" y="19"/>
                    </a:lnTo>
                    <a:lnTo>
                      <a:pt x="615" y="26"/>
                    </a:lnTo>
                    <a:lnTo>
                      <a:pt x="613" y="31"/>
                    </a:lnTo>
                    <a:lnTo>
                      <a:pt x="609" y="35"/>
                    </a:lnTo>
                    <a:lnTo>
                      <a:pt x="604" y="37"/>
                    </a:lnTo>
                    <a:lnTo>
                      <a:pt x="597" y="39"/>
                    </a:lnTo>
                    <a:lnTo>
                      <a:pt x="19" y="39"/>
                    </a:lnTo>
                    <a:lnTo>
                      <a:pt x="13" y="37"/>
                    </a:lnTo>
                    <a:lnTo>
                      <a:pt x="8" y="35"/>
                    </a:lnTo>
                    <a:lnTo>
                      <a:pt x="3" y="31"/>
                    </a:lnTo>
                    <a:lnTo>
                      <a:pt x="2" y="26"/>
                    </a:lnTo>
                    <a:lnTo>
                      <a:pt x="0" y="19"/>
                    </a:lnTo>
                    <a:lnTo>
                      <a:pt x="2" y="13"/>
                    </a:lnTo>
                    <a:lnTo>
                      <a:pt x="3" y="8"/>
                    </a:lnTo>
                    <a:lnTo>
                      <a:pt x="8" y="3"/>
                    </a:lnTo>
                    <a:lnTo>
                      <a:pt x="13" y="2"/>
                    </a:lnTo>
                    <a:lnTo>
                      <a:pt x="1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800" kern="0" dirty="0">
                  <a:solidFill>
                    <a:srgbClr val="231F20"/>
                  </a:solidFill>
                  <a:latin typeface="Calibri"/>
                </a:endParaRPr>
              </a:p>
            </p:txBody>
          </p:sp>
        </p:grpSp>
      </p:grpSp>
      <p:grpSp>
        <p:nvGrpSpPr>
          <p:cNvPr id="117" name="Group 116"/>
          <p:cNvGrpSpPr/>
          <p:nvPr/>
        </p:nvGrpSpPr>
        <p:grpSpPr>
          <a:xfrm>
            <a:off x="2767766" y="1074296"/>
            <a:ext cx="761535" cy="845820"/>
            <a:chOff x="318566" y="5943598"/>
            <a:chExt cx="914400" cy="914400"/>
          </a:xfrm>
        </p:grpSpPr>
        <p:sp>
          <p:nvSpPr>
            <p:cNvPr id="118" name="Oval 117"/>
            <p:cNvSpPr/>
            <p:nvPr/>
          </p:nvSpPr>
          <p:spPr>
            <a:xfrm>
              <a:off x="318566" y="5943598"/>
              <a:ext cx="914400" cy="914400"/>
            </a:xfrm>
            <a:prstGeom prst="ellipse">
              <a:avLst/>
            </a:prstGeom>
            <a:solidFill>
              <a:srgbClr val="F0AB00"/>
            </a:solidFill>
            <a:ln w="25400" cap="flat" cmpd="sng" algn="ctr">
              <a:noFill/>
              <a:prstDash val="solid"/>
            </a:ln>
            <a:effectLst/>
          </p:spPr>
          <p:txBody>
            <a:bodyPr rtlCol="0" anchor="ctr"/>
            <a:lstStyle/>
            <a:p>
              <a:pPr algn="ctr">
                <a:defRPr/>
              </a:pPr>
              <a:endParaRPr lang="en-US" sz="800" kern="0" dirty="0">
                <a:solidFill>
                  <a:srgbClr val="FFFFFF"/>
                </a:solidFill>
                <a:latin typeface="Calibri"/>
              </a:endParaRPr>
            </a:p>
          </p:txBody>
        </p:sp>
        <p:sp>
          <p:nvSpPr>
            <p:cNvPr id="167" name="Freeform 22"/>
            <p:cNvSpPr>
              <a:spLocks noEditPoints="1"/>
            </p:cNvSpPr>
            <p:nvPr/>
          </p:nvSpPr>
          <p:spPr bwMode="auto">
            <a:xfrm>
              <a:off x="523152" y="6179342"/>
              <a:ext cx="531813" cy="442913"/>
            </a:xfrm>
            <a:custGeom>
              <a:avLst/>
              <a:gdLst/>
              <a:ahLst/>
              <a:cxnLst>
                <a:cxn ang="0">
                  <a:pos x="163" y="257"/>
                </a:cxn>
                <a:cxn ang="0">
                  <a:pos x="139" y="227"/>
                </a:cxn>
                <a:cxn ang="0">
                  <a:pos x="153" y="244"/>
                </a:cxn>
                <a:cxn ang="0">
                  <a:pos x="100" y="244"/>
                </a:cxn>
                <a:cxn ang="0">
                  <a:pos x="125" y="244"/>
                </a:cxn>
                <a:cxn ang="0">
                  <a:pos x="70" y="244"/>
                </a:cxn>
                <a:cxn ang="0">
                  <a:pos x="91" y="244"/>
                </a:cxn>
                <a:cxn ang="0">
                  <a:pos x="42" y="244"/>
                </a:cxn>
                <a:cxn ang="0">
                  <a:pos x="49" y="227"/>
                </a:cxn>
                <a:cxn ang="0">
                  <a:pos x="180" y="218"/>
                </a:cxn>
                <a:cxn ang="0">
                  <a:pos x="190" y="172"/>
                </a:cxn>
                <a:cxn ang="0">
                  <a:pos x="170" y="218"/>
                </a:cxn>
                <a:cxn ang="0">
                  <a:pos x="88" y="172"/>
                </a:cxn>
                <a:cxn ang="0">
                  <a:pos x="134" y="197"/>
                </a:cxn>
                <a:cxn ang="0">
                  <a:pos x="46" y="196"/>
                </a:cxn>
                <a:cxn ang="0">
                  <a:pos x="80" y="172"/>
                </a:cxn>
                <a:cxn ang="0">
                  <a:pos x="21" y="218"/>
                </a:cxn>
                <a:cxn ang="0">
                  <a:pos x="8" y="172"/>
                </a:cxn>
                <a:cxn ang="0">
                  <a:pos x="215" y="163"/>
                </a:cxn>
                <a:cxn ang="0">
                  <a:pos x="187" y="143"/>
                </a:cxn>
                <a:cxn ang="0">
                  <a:pos x="303" y="181"/>
                </a:cxn>
                <a:cxn ang="0">
                  <a:pos x="316" y="180"/>
                </a:cxn>
                <a:cxn ang="0">
                  <a:pos x="269" y="118"/>
                </a:cxn>
                <a:cxn ang="0">
                  <a:pos x="181" y="163"/>
                </a:cxn>
                <a:cxn ang="0">
                  <a:pos x="140" y="117"/>
                </a:cxn>
                <a:cxn ang="0">
                  <a:pos x="135" y="163"/>
                </a:cxn>
                <a:cxn ang="0">
                  <a:pos x="54" y="117"/>
                </a:cxn>
                <a:cxn ang="0">
                  <a:pos x="81" y="138"/>
                </a:cxn>
                <a:cxn ang="0">
                  <a:pos x="12" y="139"/>
                </a:cxn>
                <a:cxn ang="0">
                  <a:pos x="45" y="117"/>
                </a:cxn>
                <a:cxn ang="0">
                  <a:pos x="42" y="91"/>
                </a:cxn>
                <a:cxn ang="0">
                  <a:pos x="83" y="69"/>
                </a:cxn>
                <a:cxn ang="0">
                  <a:pos x="144" y="109"/>
                </a:cxn>
                <a:cxn ang="0">
                  <a:pos x="122" y="67"/>
                </a:cxn>
                <a:cxn ang="0">
                  <a:pos x="94" y="109"/>
                </a:cxn>
                <a:cxn ang="0">
                  <a:pos x="111" y="67"/>
                </a:cxn>
                <a:cxn ang="0">
                  <a:pos x="58" y="109"/>
                </a:cxn>
                <a:cxn ang="0">
                  <a:pos x="101" y="67"/>
                </a:cxn>
                <a:cxn ang="0">
                  <a:pos x="164" y="41"/>
                </a:cxn>
                <a:cxn ang="0">
                  <a:pos x="164" y="108"/>
                </a:cxn>
                <a:cxn ang="0">
                  <a:pos x="227" y="127"/>
                </a:cxn>
                <a:cxn ang="0">
                  <a:pos x="265" y="74"/>
                </a:cxn>
                <a:cxn ang="0">
                  <a:pos x="227" y="21"/>
                </a:cxn>
                <a:cxn ang="0">
                  <a:pos x="252" y="15"/>
                </a:cxn>
                <a:cxn ang="0">
                  <a:pos x="280" y="87"/>
                </a:cxn>
                <a:cxn ang="0">
                  <a:pos x="335" y="167"/>
                </a:cxn>
                <a:cxn ang="0">
                  <a:pos x="324" y="196"/>
                </a:cxn>
                <a:cxn ang="0">
                  <a:pos x="292" y="196"/>
                </a:cxn>
                <a:cxn ang="0">
                  <a:pos x="221" y="194"/>
                </a:cxn>
                <a:cxn ang="0">
                  <a:pos x="161" y="268"/>
                </a:cxn>
                <a:cxn ang="0">
                  <a:pos x="55" y="264"/>
                </a:cxn>
                <a:cxn ang="0">
                  <a:pos x="0" y="168"/>
                </a:cxn>
                <a:cxn ang="0">
                  <a:pos x="42" y="80"/>
                </a:cxn>
                <a:cxn ang="0">
                  <a:pos x="138" y="58"/>
                </a:cxn>
                <a:cxn ang="0">
                  <a:pos x="189" y="3"/>
                </a:cxn>
              </a:cxnLst>
              <a:rect l="0" t="0" r="r" b="b"/>
              <a:pathLst>
                <a:path w="335" h="279">
                  <a:moveTo>
                    <a:pt x="176" y="227"/>
                  </a:moveTo>
                  <a:lnTo>
                    <a:pt x="160" y="249"/>
                  </a:lnTo>
                  <a:lnTo>
                    <a:pt x="140" y="268"/>
                  </a:lnTo>
                  <a:lnTo>
                    <a:pt x="163" y="257"/>
                  </a:lnTo>
                  <a:lnTo>
                    <a:pt x="181" y="244"/>
                  </a:lnTo>
                  <a:lnTo>
                    <a:pt x="197" y="227"/>
                  </a:lnTo>
                  <a:lnTo>
                    <a:pt x="176" y="227"/>
                  </a:lnTo>
                  <a:close/>
                  <a:moveTo>
                    <a:pt x="139" y="227"/>
                  </a:moveTo>
                  <a:lnTo>
                    <a:pt x="131" y="250"/>
                  </a:lnTo>
                  <a:lnTo>
                    <a:pt x="122" y="268"/>
                  </a:lnTo>
                  <a:lnTo>
                    <a:pt x="139" y="258"/>
                  </a:lnTo>
                  <a:lnTo>
                    <a:pt x="153" y="244"/>
                  </a:lnTo>
                  <a:lnTo>
                    <a:pt x="165" y="227"/>
                  </a:lnTo>
                  <a:lnTo>
                    <a:pt x="139" y="227"/>
                  </a:lnTo>
                  <a:close/>
                  <a:moveTo>
                    <a:pt x="94" y="227"/>
                  </a:moveTo>
                  <a:lnTo>
                    <a:pt x="100" y="244"/>
                  </a:lnTo>
                  <a:lnTo>
                    <a:pt x="105" y="258"/>
                  </a:lnTo>
                  <a:lnTo>
                    <a:pt x="111" y="269"/>
                  </a:lnTo>
                  <a:lnTo>
                    <a:pt x="118" y="258"/>
                  </a:lnTo>
                  <a:lnTo>
                    <a:pt x="125" y="244"/>
                  </a:lnTo>
                  <a:lnTo>
                    <a:pt x="130" y="227"/>
                  </a:lnTo>
                  <a:lnTo>
                    <a:pt x="94" y="227"/>
                  </a:lnTo>
                  <a:close/>
                  <a:moveTo>
                    <a:pt x="58" y="227"/>
                  </a:moveTo>
                  <a:lnTo>
                    <a:pt x="70" y="244"/>
                  </a:lnTo>
                  <a:lnTo>
                    <a:pt x="84" y="258"/>
                  </a:lnTo>
                  <a:lnTo>
                    <a:pt x="101" y="268"/>
                  </a:lnTo>
                  <a:lnTo>
                    <a:pt x="96" y="257"/>
                  </a:lnTo>
                  <a:lnTo>
                    <a:pt x="91" y="244"/>
                  </a:lnTo>
                  <a:lnTo>
                    <a:pt x="85" y="227"/>
                  </a:lnTo>
                  <a:lnTo>
                    <a:pt x="58" y="227"/>
                  </a:lnTo>
                  <a:close/>
                  <a:moveTo>
                    <a:pt x="26" y="227"/>
                  </a:moveTo>
                  <a:lnTo>
                    <a:pt x="42" y="244"/>
                  </a:lnTo>
                  <a:lnTo>
                    <a:pt x="60" y="257"/>
                  </a:lnTo>
                  <a:lnTo>
                    <a:pt x="83" y="268"/>
                  </a:lnTo>
                  <a:lnTo>
                    <a:pt x="64" y="249"/>
                  </a:lnTo>
                  <a:lnTo>
                    <a:pt x="49" y="227"/>
                  </a:lnTo>
                  <a:lnTo>
                    <a:pt x="26" y="227"/>
                  </a:lnTo>
                  <a:close/>
                  <a:moveTo>
                    <a:pt x="190" y="172"/>
                  </a:moveTo>
                  <a:lnTo>
                    <a:pt x="186" y="196"/>
                  </a:lnTo>
                  <a:lnTo>
                    <a:pt x="180" y="218"/>
                  </a:lnTo>
                  <a:lnTo>
                    <a:pt x="202" y="218"/>
                  </a:lnTo>
                  <a:lnTo>
                    <a:pt x="211" y="197"/>
                  </a:lnTo>
                  <a:lnTo>
                    <a:pt x="215" y="172"/>
                  </a:lnTo>
                  <a:lnTo>
                    <a:pt x="190" y="172"/>
                  </a:lnTo>
                  <a:close/>
                  <a:moveTo>
                    <a:pt x="144" y="172"/>
                  </a:moveTo>
                  <a:lnTo>
                    <a:pt x="143" y="197"/>
                  </a:lnTo>
                  <a:lnTo>
                    <a:pt x="140" y="218"/>
                  </a:lnTo>
                  <a:lnTo>
                    <a:pt x="170" y="218"/>
                  </a:lnTo>
                  <a:lnTo>
                    <a:pt x="178" y="196"/>
                  </a:lnTo>
                  <a:lnTo>
                    <a:pt x="181" y="172"/>
                  </a:lnTo>
                  <a:lnTo>
                    <a:pt x="144" y="172"/>
                  </a:lnTo>
                  <a:close/>
                  <a:moveTo>
                    <a:pt x="88" y="172"/>
                  </a:moveTo>
                  <a:lnTo>
                    <a:pt x="89" y="197"/>
                  </a:lnTo>
                  <a:lnTo>
                    <a:pt x="92" y="218"/>
                  </a:lnTo>
                  <a:lnTo>
                    <a:pt x="131" y="218"/>
                  </a:lnTo>
                  <a:lnTo>
                    <a:pt x="134" y="197"/>
                  </a:lnTo>
                  <a:lnTo>
                    <a:pt x="135" y="172"/>
                  </a:lnTo>
                  <a:lnTo>
                    <a:pt x="88" y="172"/>
                  </a:lnTo>
                  <a:close/>
                  <a:moveTo>
                    <a:pt x="42" y="172"/>
                  </a:moveTo>
                  <a:lnTo>
                    <a:pt x="46" y="196"/>
                  </a:lnTo>
                  <a:lnTo>
                    <a:pt x="54" y="218"/>
                  </a:lnTo>
                  <a:lnTo>
                    <a:pt x="84" y="218"/>
                  </a:lnTo>
                  <a:lnTo>
                    <a:pt x="81" y="197"/>
                  </a:lnTo>
                  <a:lnTo>
                    <a:pt x="80" y="172"/>
                  </a:lnTo>
                  <a:lnTo>
                    <a:pt x="42" y="172"/>
                  </a:lnTo>
                  <a:close/>
                  <a:moveTo>
                    <a:pt x="8" y="172"/>
                  </a:moveTo>
                  <a:lnTo>
                    <a:pt x="12" y="197"/>
                  </a:lnTo>
                  <a:lnTo>
                    <a:pt x="21" y="218"/>
                  </a:lnTo>
                  <a:lnTo>
                    <a:pt x="45" y="218"/>
                  </a:lnTo>
                  <a:lnTo>
                    <a:pt x="37" y="196"/>
                  </a:lnTo>
                  <a:lnTo>
                    <a:pt x="34" y="172"/>
                  </a:lnTo>
                  <a:lnTo>
                    <a:pt x="8" y="172"/>
                  </a:lnTo>
                  <a:close/>
                  <a:moveTo>
                    <a:pt x="187" y="143"/>
                  </a:moveTo>
                  <a:lnTo>
                    <a:pt x="189" y="152"/>
                  </a:lnTo>
                  <a:lnTo>
                    <a:pt x="190" y="163"/>
                  </a:lnTo>
                  <a:lnTo>
                    <a:pt x="215" y="163"/>
                  </a:lnTo>
                  <a:lnTo>
                    <a:pt x="212" y="147"/>
                  </a:lnTo>
                  <a:lnTo>
                    <a:pt x="208" y="147"/>
                  </a:lnTo>
                  <a:lnTo>
                    <a:pt x="198" y="146"/>
                  </a:lnTo>
                  <a:lnTo>
                    <a:pt x="187" y="143"/>
                  </a:lnTo>
                  <a:close/>
                  <a:moveTo>
                    <a:pt x="269" y="118"/>
                  </a:moveTo>
                  <a:lnTo>
                    <a:pt x="253" y="134"/>
                  </a:lnTo>
                  <a:lnTo>
                    <a:pt x="300" y="180"/>
                  </a:lnTo>
                  <a:lnTo>
                    <a:pt x="303" y="181"/>
                  </a:lnTo>
                  <a:lnTo>
                    <a:pt x="307" y="182"/>
                  </a:lnTo>
                  <a:lnTo>
                    <a:pt x="309" y="182"/>
                  </a:lnTo>
                  <a:lnTo>
                    <a:pt x="313" y="181"/>
                  </a:lnTo>
                  <a:lnTo>
                    <a:pt x="316" y="180"/>
                  </a:lnTo>
                  <a:lnTo>
                    <a:pt x="318" y="175"/>
                  </a:lnTo>
                  <a:lnTo>
                    <a:pt x="318" y="172"/>
                  </a:lnTo>
                  <a:lnTo>
                    <a:pt x="316" y="164"/>
                  </a:lnTo>
                  <a:lnTo>
                    <a:pt x="269" y="118"/>
                  </a:lnTo>
                  <a:close/>
                  <a:moveTo>
                    <a:pt x="140" y="117"/>
                  </a:moveTo>
                  <a:lnTo>
                    <a:pt x="143" y="138"/>
                  </a:lnTo>
                  <a:lnTo>
                    <a:pt x="144" y="163"/>
                  </a:lnTo>
                  <a:lnTo>
                    <a:pt x="181" y="163"/>
                  </a:lnTo>
                  <a:lnTo>
                    <a:pt x="178" y="139"/>
                  </a:lnTo>
                  <a:lnTo>
                    <a:pt x="163" y="130"/>
                  </a:lnTo>
                  <a:lnTo>
                    <a:pt x="151" y="117"/>
                  </a:lnTo>
                  <a:lnTo>
                    <a:pt x="140" y="117"/>
                  </a:lnTo>
                  <a:close/>
                  <a:moveTo>
                    <a:pt x="92" y="117"/>
                  </a:moveTo>
                  <a:lnTo>
                    <a:pt x="89" y="138"/>
                  </a:lnTo>
                  <a:lnTo>
                    <a:pt x="88" y="163"/>
                  </a:lnTo>
                  <a:lnTo>
                    <a:pt x="135" y="163"/>
                  </a:lnTo>
                  <a:lnTo>
                    <a:pt x="134" y="138"/>
                  </a:lnTo>
                  <a:lnTo>
                    <a:pt x="131" y="117"/>
                  </a:lnTo>
                  <a:lnTo>
                    <a:pt x="92" y="117"/>
                  </a:lnTo>
                  <a:close/>
                  <a:moveTo>
                    <a:pt x="54" y="117"/>
                  </a:moveTo>
                  <a:lnTo>
                    <a:pt x="46" y="139"/>
                  </a:lnTo>
                  <a:lnTo>
                    <a:pt x="42" y="163"/>
                  </a:lnTo>
                  <a:lnTo>
                    <a:pt x="80" y="163"/>
                  </a:lnTo>
                  <a:lnTo>
                    <a:pt x="81" y="138"/>
                  </a:lnTo>
                  <a:lnTo>
                    <a:pt x="84" y="117"/>
                  </a:lnTo>
                  <a:lnTo>
                    <a:pt x="54" y="117"/>
                  </a:lnTo>
                  <a:close/>
                  <a:moveTo>
                    <a:pt x="21" y="117"/>
                  </a:moveTo>
                  <a:lnTo>
                    <a:pt x="12" y="139"/>
                  </a:lnTo>
                  <a:lnTo>
                    <a:pt x="8" y="163"/>
                  </a:lnTo>
                  <a:lnTo>
                    <a:pt x="34" y="163"/>
                  </a:lnTo>
                  <a:lnTo>
                    <a:pt x="37" y="139"/>
                  </a:lnTo>
                  <a:lnTo>
                    <a:pt x="45" y="117"/>
                  </a:lnTo>
                  <a:lnTo>
                    <a:pt x="21" y="117"/>
                  </a:lnTo>
                  <a:close/>
                  <a:moveTo>
                    <a:pt x="83" y="69"/>
                  </a:moveTo>
                  <a:lnTo>
                    <a:pt x="60" y="78"/>
                  </a:lnTo>
                  <a:lnTo>
                    <a:pt x="42" y="91"/>
                  </a:lnTo>
                  <a:lnTo>
                    <a:pt x="26" y="109"/>
                  </a:lnTo>
                  <a:lnTo>
                    <a:pt x="49" y="109"/>
                  </a:lnTo>
                  <a:lnTo>
                    <a:pt x="64" y="86"/>
                  </a:lnTo>
                  <a:lnTo>
                    <a:pt x="83" y="69"/>
                  </a:lnTo>
                  <a:close/>
                  <a:moveTo>
                    <a:pt x="122" y="67"/>
                  </a:moveTo>
                  <a:lnTo>
                    <a:pt x="131" y="84"/>
                  </a:lnTo>
                  <a:lnTo>
                    <a:pt x="139" y="109"/>
                  </a:lnTo>
                  <a:lnTo>
                    <a:pt x="144" y="109"/>
                  </a:lnTo>
                  <a:lnTo>
                    <a:pt x="139" y="92"/>
                  </a:lnTo>
                  <a:lnTo>
                    <a:pt x="136" y="75"/>
                  </a:lnTo>
                  <a:lnTo>
                    <a:pt x="130" y="71"/>
                  </a:lnTo>
                  <a:lnTo>
                    <a:pt x="122" y="67"/>
                  </a:lnTo>
                  <a:close/>
                  <a:moveTo>
                    <a:pt x="111" y="67"/>
                  </a:moveTo>
                  <a:lnTo>
                    <a:pt x="105" y="78"/>
                  </a:lnTo>
                  <a:lnTo>
                    <a:pt x="100" y="91"/>
                  </a:lnTo>
                  <a:lnTo>
                    <a:pt x="94" y="109"/>
                  </a:lnTo>
                  <a:lnTo>
                    <a:pt x="130" y="109"/>
                  </a:lnTo>
                  <a:lnTo>
                    <a:pt x="125" y="91"/>
                  </a:lnTo>
                  <a:lnTo>
                    <a:pt x="118" y="78"/>
                  </a:lnTo>
                  <a:lnTo>
                    <a:pt x="111" y="67"/>
                  </a:lnTo>
                  <a:close/>
                  <a:moveTo>
                    <a:pt x="101" y="67"/>
                  </a:moveTo>
                  <a:lnTo>
                    <a:pt x="84" y="78"/>
                  </a:lnTo>
                  <a:lnTo>
                    <a:pt x="70" y="91"/>
                  </a:lnTo>
                  <a:lnTo>
                    <a:pt x="58" y="109"/>
                  </a:lnTo>
                  <a:lnTo>
                    <a:pt x="85" y="109"/>
                  </a:lnTo>
                  <a:lnTo>
                    <a:pt x="91" y="92"/>
                  </a:lnTo>
                  <a:lnTo>
                    <a:pt x="96" y="78"/>
                  </a:lnTo>
                  <a:lnTo>
                    <a:pt x="101" y="67"/>
                  </a:lnTo>
                  <a:close/>
                  <a:moveTo>
                    <a:pt x="208" y="19"/>
                  </a:moveTo>
                  <a:lnTo>
                    <a:pt x="191" y="21"/>
                  </a:lnTo>
                  <a:lnTo>
                    <a:pt x="176" y="29"/>
                  </a:lnTo>
                  <a:lnTo>
                    <a:pt x="164" y="41"/>
                  </a:lnTo>
                  <a:lnTo>
                    <a:pt x="156" y="57"/>
                  </a:lnTo>
                  <a:lnTo>
                    <a:pt x="153" y="74"/>
                  </a:lnTo>
                  <a:lnTo>
                    <a:pt x="156" y="92"/>
                  </a:lnTo>
                  <a:lnTo>
                    <a:pt x="164" y="108"/>
                  </a:lnTo>
                  <a:lnTo>
                    <a:pt x="176" y="120"/>
                  </a:lnTo>
                  <a:lnTo>
                    <a:pt x="191" y="127"/>
                  </a:lnTo>
                  <a:lnTo>
                    <a:pt x="208" y="130"/>
                  </a:lnTo>
                  <a:lnTo>
                    <a:pt x="227" y="127"/>
                  </a:lnTo>
                  <a:lnTo>
                    <a:pt x="242" y="120"/>
                  </a:lnTo>
                  <a:lnTo>
                    <a:pt x="254" y="108"/>
                  </a:lnTo>
                  <a:lnTo>
                    <a:pt x="262" y="92"/>
                  </a:lnTo>
                  <a:lnTo>
                    <a:pt x="265" y="74"/>
                  </a:lnTo>
                  <a:lnTo>
                    <a:pt x="262" y="57"/>
                  </a:lnTo>
                  <a:lnTo>
                    <a:pt x="254" y="41"/>
                  </a:lnTo>
                  <a:lnTo>
                    <a:pt x="242" y="29"/>
                  </a:lnTo>
                  <a:lnTo>
                    <a:pt x="227" y="21"/>
                  </a:lnTo>
                  <a:lnTo>
                    <a:pt x="208" y="19"/>
                  </a:lnTo>
                  <a:close/>
                  <a:moveTo>
                    <a:pt x="208" y="0"/>
                  </a:moveTo>
                  <a:lnTo>
                    <a:pt x="232" y="4"/>
                  </a:lnTo>
                  <a:lnTo>
                    <a:pt x="252" y="15"/>
                  </a:lnTo>
                  <a:lnTo>
                    <a:pt x="267" y="31"/>
                  </a:lnTo>
                  <a:lnTo>
                    <a:pt x="278" y="50"/>
                  </a:lnTo>
                  <a:lnTo>
                    <a:pt x="282" y="74"/>
                  </a:lnTo>
                  <a:lnTo>
                    <a:pt x="280" y="87"/>
                  </a:lnTo>
                  <a:lnTo>
                    <a:pt x="276" y="101"/>
                  </a:lnTo>
                  <a:lnTo>
                    <a:pt x="331" y="156"/>
                  </a:lnTo>
                  <a:lnTo>
                    <a:pt x="334" y="161"/>
                  </a:lnTo>
                  <a:lnTo>
                    <a:pt x="335" y="167"/>
                  </a:lnTo>
                  <a:lnTo>
                    <a:pt x="335" y="177"/>
                  </a:lnTo>
                  <a:lnTo>
                    <a:pt x="334" y="182"/>
                  </a:lnTo>
                  <a:lnTo>
                    <a:pt x="331" y="188"/>
                  </a:lnTo>
                  <a:lnTo>
                    <a:pt x="324" y="196"/>
                  </a:lnTo>
                  <a:lnTo>
                    <a:pt x="318" y="198"/>
                  </a:lnTo>
                  <a:lnTo>
                    <a:pt x="308" y="201"/>
                  </a:lnTo>
                  <a:lnTo>
                    <a:pt x="297" y="198"/>
                  </a:lnTo>
                  <a:lnTo>
                    <a:pt x="292" y="196"/>
                  </a:lnTo>
                  <a:lnTo>
                    <a:pt x="237" y="141"/>
                  </a:lnTo>
                  <a:lnTo>
                    <a:pt x="221" y="146"/>
                  </a:lnTo>
                  <a:lnTo>
                    <a:pt x="224" y="168"/>
                  </a:lnTo>
                  <a:lnTo>
                    <a:pt x="221" y="194"/>
                  </a:lnTo>
                  <a:lnTo>
                    <a:pt x="212" y="216"/>
                  </a:lnTo>
                  <a:lnTo>
                    <a:pt x="199" y="237"/>
                  </a:lnTo>
                  <a:lnTo>
                    <a:pt x="182" y="254"/>
                  </a:lnTo>
                  <a:lnTo>
                    <a:pt x="161" y="268"/>
                  </a:lnTo>
                  <a:lnTo>
                    <a:pt x="138" y="277"/>
                  </a:lnTo>
                  <a:lnTo>
                    <a:pt x="111" y="279"/>
                  </a:lnTo>
                  <a:lnTo>
                    <a:pt x="81" y="275"/>
                  </a:lnTo>
                  <a:lnTo>
                    <a:pt x="55" y="264"/>
                  </a:lnTo>
                  <a:lnTo>
                    <a:pt x="33" y="247"/>
                  </a:lnTo>
                  <a:lnTo>
                    <a:pt x="16" y="224"/>
                  </a:lnTo>
                  <a:lnTo>
                    <a:pt x="4" y="198"/>
                  </a:lnTo>
                  <a:lnTo>
                    <a:pt x="0" y="168"/>
                  </a:lnTo>
                  <a:lnTo>
                    <a:pt x="3" y="142"/>
                  </a:lnTo>
                  <a:lnTo>
                    <a:pt x="12" y="118"/>
                  </a:lnTo>
                  <a:lnTo>
                    <a:pt x="25" y="97"/>
                  </a:lnTo>
                  <a:lnTo>
                    <a:pt x="42" y="80"/>
                  </a:lnTo>
                  <a:lnTo>
                    <a:pt x="63" y="67"/>
                  </a:lnTo>
                  <a:lnTo>
                    <a:pt x="85" y="58"/>
                  </a:lnTo>
                  <a:lnTo>
                    <a:pt x="111" y="55"/>
                  </a:lnTo>
                  <a:lnTo>
                    <a:pt x="138" y="58"/>
                  </a:lnTo>
                  <a:lnTo>
                    <a:pt x="144" y="40"/>
                  </a:lnTo>
                  <a:lnTo>
                    <a:pt x="156" y="24"/>
                  </a:lnTo>
                  <a:lnTo>
                    <a:pt x="170" y="11"/>
                  </a:lnTo>
                  <a:lnTo>
                    <a:pt x="189" y="3"/>
                  </a:lnTo>
                  <a:lnTo>
                    <a:pt x="20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sz="800" kern="0" dirty="0">
                <a:solidFill>
                  <a:srgbClr val="FFFFFF"/>
                </a:solidFill>
                <a:latin typeface="Calibri"/>
              </a:endParaRPr>
            </a:p>
          </p:txBody>
        </p:sp>
      </p:grpSp>
      <p:grpSp>
        <p:nvGrpSpPr>
          <p:cNvPr id="168" name="Group 167"/>
          <p:cNvGrpSpPr/>
          <p:nvPr/>
        </p:nvGrpSpPr>
        <p:grpSpPr>
          <a:xfrm>
            <a:off x="7200226" y="1057300"/>
            <a:ext cx="761535" cy="845820"/>
            <a:chOff x="388263" y="5297507"/>
            <a:chExt cx="585216" cy="585216"/>
          </a:xfrm>
        </p:grpSpPr>
        <p:sp>
          <p:nvSpPr>
            <p:cNvPr id="169" name="Oval 168"/>
            <p:cNvSpPr/>
            <p:nvPr/>
          </p:nvSpPr>
          <p:spPr>
            <a:xfrm>
              <a:off x="388263" y="5297507"/>
              <a:ext cx="585216" cy="585216"/>
            </a:xfrm>
            <a:prstGeom prst="ellipse">
              <a:avLst/>
            </a:prstGeom>
            <a:solidFill>
              <a:srgbClr val="F0AB00"/>
            </a:solidFill>
            <a:ln w="25400" cap="flat" cmpd="sng" algn="ctr">
              <a:noFill/>
              <a:prstDash val="solid"/>
            </a:ln>
            <a:effectLst/>
          </p:spPr>
          <p:txBody>
            <a:bodyPr rtlCol="0" anchor="ctr"/>
            <a:lstStyle/>
            <a:p>
              <a:pPr algn="ctr">
                <a:defRPr/>
              </a:pPr>
              <a:endParaRPr lang="en-US" sz="800" kern="0" dirty="0">
                <a:solidFill>
                  <a:srgbClr val="FFFFFF"/>
                </a:solidFill>
                <a:latin typeface="Calibri"/>
              </a:endParaRPr>
            </a:p>
          </p:txBody>
        </p:sp>
        <p:sp>
          <p:nvSpPr>
            <p:cNvPr id="170" name="Freeform 169"/>
            <p:cNvSpPr/>
            <p:nvPr/>
          </p:nvSpPr>
          <p:spPr>
            <a:xfrm>
              <a:off x="459730" y="5368974"/>
              <a:ext cx="442282" cy="442282"/>
            </a:xfrm>
            <a:custGeom>
              <a:avLst/>
              <a:gdLst>
                <a:gd name="connsiteX0" fmla="*/ 1191775 w 1592756"/>
                <a:gd name="connsiteY0" fmla="*/ 403405 h 1592756"/>
                <a:gd name="connsiteX1" fmla="*/ 1426760 w 1592756"/>
                <a:gd name="connsiteY1" fmla="*/ 332584 h 1592756"/>
                <a:gd name="connsiteX2" fmla="*/ 1513226 w 1592756"/>
                <a:gd name="connsiteY2" fmla="*/ 482348 h 1592756"/>
                <a:gd name="connsiteX3" fmla="*/ 1334401 w 1592756"/>
                <a:gd name="connsiteY3" fmla="*/ 650441 h 1592756"/>
                <a:gd name="connsiteX4" fmla="*/ 1334401 w 1592756"/>
                <a:gd name="connsiteY4" fmla="*/ 942315 h 1592756"/>
                <a:gd name="connsiteX5" fmla="*/ 1513226 w 1592756"/>
                <a:gd name="connsiteY5" fmla="*/ 1110408 h 1592756"/>
                <a:gd name="connsiteX6" fmla="*/ 1426760 w 1592756"/>
                <a:gd name="connsiteY6" fmla="*/ 1260172 h 1592756"/>
                <a:gd name="connsiteX7" fmla="*/ 1191775 w 1592756"/>
                <a:gd name="connsiteY7" fmla="*/ 1189351 h 1592756"/>
                <a:gd name="connsiteX8" fmla="*/ 939004 w 1592756"/>
                <a:gd name="connsiteY8" fmla="*/ 1335288 h 1592756"/>
                <a:gd name="connsiteX9" fmla="*/ 882844 w 1592756"/>
                <a:gd name="connsiteY9" fmla="*/ 1574202 h 1592756"/>
                <a:gd name="connsiteX10" fmla="*/ 709912 w 1592756"/>
                <a:gd name="connsiteY10" fmla="*/ 1574202 h 1592756"/>
                <a:gd name="connsiteX11" fmla="*/ 653752 w 1592756"/>
                <a:gd name="connsiteY11" fmla="*/ 1335288 h 1592756"/>
                <a:gd name="connsiteX12" fmla="*/ 400981 w 1592756"/>
                <a:gd name="connsiteY12" fmla="*/ 1189351 h 1592756"/>
                <a:gd name="connsiteX13" fmla="*/ 165996 w 1592756"/>
                <a:gd name="connsiteY13" fmla="*/ 1260172 h 1592756"/>
                <a:gd name="connsiteX14" fmla="*/ 79530 w 1592756"/>
                <a:gd name="connsiteY14" fmla="*/ 1110408 h 1592756"/>
                <a:gd name="connsiteX15" fmla="*/ 258355 w 1592756"/>
                <a:gd name="connsiteY15" fmla="*/ 942315 h 1592756"/>
                <a:gd name="connsiteX16" fmla="*/ 258355 w 1592756"/>
                <a:gd name="connsiteY16" fmla="*/ 650441 h 1592756"/>
                <a:gd name="connsiteX17" fmla="*/ 79530 w 1592756"/>
                <a:gd name="connsiteY17" fmla="*/ 482348 h 1592756"/>
                <a:gd name="connsiteX18" fmla="*/ 165996 w 1592756"/>
                <a:gd name="connsiteY18" fmla="*/ 332584 h 1592756"/>
                <a:gd name="connsiteX19" fmla="*/ 400981 w 1592756"/>
                <a:gd name="connsiteY19" fmla="*/ 403405 h 1592756"/>
                <a:gd name="connsiteX20" fmla="*/ 653752 w 1592756"/>
                <a:gd name="connsiteY20" fmla="*/ 257468 h 1592756"/>
                <a:gd name="connsiteX21" fmla="*/ 709912 w 1592756"/>
                <a:gd name="connsiteY21" fmla="*/ 18554 h 1592756"/>
                <a:gd name="connsiteX22" fmla="*/ 882844 w 1592756"/>
                <a:gd name="connsiteY22" fmla="*/ 18554 h 1592756"/>
                <a:gd name="connsiteX23" fmla="*/ 939004 w 1592756"/>
                <a:gd name="connsiteY23" fmla="*/ 257468 h 1592756"/>
                <a:gd name="connsiteX24" fmla="*/ 1191775 w 1592756"/>
                <a:gd name="connsiteY24" fmla="*/ 403405 h 159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2756" h="1592756">
                  <a:moveTo>
                    <a:pt x="1025173" y="402893"/>
                  </a:moveTo>
                  <a:lnTo>
                    <a:pt x="1195533" y="297380"/>
                  </a:lnTo>
                  <a:lnTo>
                    <a:pt x="1295376" y="397223"/>
                  </a:lnTo>
                  <a:lnTo>
                    <a:pt x="1189863" y="567584"/>
                  </a:lnTo>
                  <a:cubicBezTo>
                    <a:pt x="1230502" y="637475"/>
                    <a:pt x="1251792" y="716930"/>
                    <a:pt x="1251543" y="797777"/>
                  </a:cubicBezTo>
                  <a:lnTo>
                    <a:pt x="1428100" y="892558"/>
                  </a:lnTo>
                  <a:lnTo>
                    <a:pt x="1391556" y="1028945"/>
                  </a:lnTo>
                  <a:lnTo>
                    <a:pt x="1191263" y="1022749"/>
                  </a:lnTo>
                  <a:cubicBezTo>
                    <a:pt x="1151054" y="1092889"/>
                    <a:pt x="1092889" y="1151054"/>
                    <a:pt x="1022749" y="1191262"/>
                  </a:cubicBezTo>
                  <a:lnTo>
                    <a:pt x="1028945" y="1391556"/>
                  </a:lnTo>
                  <a:lnTo>
                    <a:pt x="892558" y="1428101"/>
                  </a:lnTo>
                  <a:lnTo>
                    <a:pt x="797778" y="1251543"/>
                  </a:lnTo>
                  <a:cubicBezTo>
                    <a:pt x="716930" y="1251791"/>
                    <a:pt x="637475" y="1230502"/>
                    <a:pt x="567583" y="1189863"/>
                  </a:cubicBezTo>
                  <a:lnTo>
                    <a:pt x="397223" y="1295376"/>
                  </a:lnTo>
                  <a:lnTo>
                    <a:pt x="297380" y="1195533"/>
                  </a:lnTo>
                  <a:lnTo>
                    <a:pt x="402893" y="1025172"/>
                  </a:lnTo>
                  <a:cubicBezTo>
                    <a:pt x="362254" y="955281"/>
                    <a:pt x="340964" y="875826"/>
                    <a:pt x="341213" y="794979"/>
                  </a:cubicBezTo>
                  <a:lnTo>
                    <a:pt x="164656" y="700198"/>
                  </a:lnTo>
                  <a:lnTo>
                    <a:pt x="201200" y="563811"/>
                  </a:lnTo>
                  <a:lnTo>
                    <a:pt x="401493" y="570007"/>
                  </a:lnTo>
                  <a:cubicBezTo>
                    <a:pt x="441702" y="499867"/>
                    <a:pt x="499867" y="441702"/>
                    <a:pt x="570007" y="401494"/>
                  </a:cubicBezTo>
                  <a:lnTo>
                    <a:pt x="563811" y="201200"/>
                  </a:lnTo>
                  <a:lnTo>
                    <a:pt x="700198" y="164655"/>
                  </a:lnTo>
                  <a:lnTo>
                    <a:pt x="794978" y="341213"/>
                  </a:lnTo>
                  <a:cubicBezTo>
                    <a:pt x="875826" y="340965"/>
                    <a:pt x="955281" y="362254"/>
                    <a:pt x="1025173" y="402893"/>
                  </a:cubicBezTo>
                  <a:close/>
                </a:path>
              </a:pathLst>
            </a:custGeom>
            <a:noFill/>
            <a:ln w="25400" cap="flat" cmpd="sng" algn="ctr">
              <a:solidFill>
                <a:srgbClr val="FFFFFF"/>
              </a:solidFill>
              <a:prstDash val="solid"/>
            </a:ln>
            <a:effectLst/>
          </p:spPr>
          <p:txBody>
            <a:bodyPr spcFirstLastPara="0" vert="horz" wrap="square" lIns="563881" tIns="563881" rIns="563879" bIns="563879" numCol="1" spcCol="1270" anchor="ctr" anchorCtr="0">
              <a:noAutofit/>
            </a:bodyPr>
            <a:lstStyle/>
            <a:p>
              <a:pPr algn="ctr" defTabSz="970912">
                <a:lnSpc>
                  <a:spcPct val="90000"/>
                </a:lnSpc>
                <a:spcBef>
                  <a:spcPct val="0"/>
                </a:spcBef>
                <a:spcAft>
                  <a:spcPct val="35000"/>
                </a:spcAft>
                <a:defRPr/>
              </a:pPr>
              <a:endParaRPr lang="en-US" sz="800" kern="0" dirty="0">
                <a:solidFill>
                  <a:srgbClr val="FFFFFF"/>
                </a:solidFill>
                <a:latin typeface="Calibri"/>
              </a:endParaRPr>
            </a:p>
          </p:txBody>
        </p:sp>
      </p:grpSp>
      <p:sp>
        <p:nvSpPr>
          <p:cNvPr id="38" name="Title 3"/>
          <p:cNvSpPr txBox="1">
            <a:spLocks/>
          </p:cNvSpPr>
          <p:nvPr/>
        </p:nvSpPr>
        <p:spPr>
          <a:xfrm>
            <a:off x="736076" y="5317773"/>
            <a:ext cx="3889951" cy="331650"/>
          </a:xfrm>
          <a:prstGeom prst="rect">
            <a:avLst/>
          </a:prstGeom>
        </p:spPr>
        <p:txBody>
          <a:bodyPr lIns="71332" tIns="35666" rIns="71332" bIns="35666"/>
          <a:lstStyle>
            <a:lvl1pPr algn="l" defTabSz="914377"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a:lstStyle>
          <a:p>
            <a:r>
              <a:rPr lang="en-US" sz="600" b="0" dirty="0" smtClean="0">
                <a:solidFill>
                  <a:srgbClr val="000000"/>
                </a:solidFill>
                <a:latin typeface="+mn-lt"/>
              </a:rPr>
              <a:t>** Este </a:t>
            </a:r>
            <a:r>
              <a:rPr lang="en-US" sz="600" b="0" dirty="0" err="1" smtClean="0">
                <a:solidFill>
                  <a:srgbClr val="000000"/>
                </a:solidFill>
                <a:latin typeface="+mn-lt"/>
              </a:rPr>
              <a:t>documento</a:t>
            </a:r>
            <a:r>
              <a:rPr lang="en-US" sz="600" b="0" dirty="0" smtClean="0">
                <a:solidFill>
                  <a:srgbClr val="000000"/>
                </a:solidFill>
                <a:latin typeface="+mn-lt"/>
              </a:rPr>
              <a:t> é </a:t>
            </a:r>
            <a:r>
              <a:rPr lang="en-US" sz="600" b="0" dirty="0" err="1" smtClean="0">
                <a:solidFill>
                  <a:srgbClr val="000000"/>
                </a:solidFill>
                <a:latin typeface="+mn-lt"/>
              </a:rPr>
              <a:t>sigiloso</a:t>
            </a:r>
            <a:r>
              <a:rPr lang="en-US" sz="600" b="0" dirty="0" smtClean="0">
                <a:solidFill>
                  <a:srgbClr val="000000"/>
                </a:solidFill>
                <a:latin typeface="+mn-lt"/>
              </a:rPr>
              <a:t> e </a:t>
            </a:r>
            <a:r>
              <a:rPr lang="en-US" sz="600" b="0" dirty="0" err="1" smtClean="0">
                <a:solidFill>
                  <a:srgbClr val="000000"/>
                </a:solidFill>
                <a:latin typeface="+mn-lt"/>
              </a:rPr>
              <a:t>confidencial</a:t>
            </a:r>
            <a:r>
              <a:rPr lang="en-US" sz="600" b="0" dirty="0" smtClean="0">
                <a:solidFill>
                  <a:srgbClr val="000000"/>
                </a:solidFill>
                <a:latin typeface="+mn-lt"/>
              </a:rPr>
              <a:t>. </a:t>
            </a:r>
            <a:r>
              <a:rPr lang="en-US" sz="600" b="0" dirty="0" err="1" smtClean="0">
                <a:solidFill>
                  <a:srgbClr val="000000"/>
                </a:solidFill>
                <a:latin typeface="+mn-lt"/>
              </a:rPr>
              <a:t>Contem</a:t>
            </a:r>
            <a:r>
              <a:rPr lang="en-US" sz="600" b="0" dirty="0" smtClean="0">
                <a:solidFill>
                  <a:srgbClr val="000000"/>
                </a:solidFill>
                <a:latin typeface="+mn-lt"/>
              </a:rPr>
              <a:t> </a:t>
            </a:r>
            <a:r>
              <a:rPr lang="en-US" sz="600" b="0" dirty="0" err="1" smtClean="0">
                <a:solidFill>
                  <a:srgbClr val="000000"/>
                </a:solidFill>
                <a:latin typeface="+mn-lt"/>
              </a:rPr>
              <a:t>Propriedade</a:t>
            </a:r>
            <a:r>
              <a:rPr lang="en-US" sz="600" b="0" dirty="0" smtClean="0">
                <a:solidFill>
                  <a:srgbClr val="000000"/>
                </a:solidFill>
                <a:latin typeface="+mn-lt"/>
              </a:rPr>
              <a:t> </a:t>
            </a:r>
            <a:r>
              <a:rPr lang="en-US" sz="600" b="0" dirty="0" err="1" smtClean="0">
                <a:solidFill>
                  <a:srgbClr val="000000"/>
                </a:solidFill>
                <a:latin typeface="+mn-lt"/>
              </a:rPr>
              <a:t>Intelactual</a:t>
            </a:r>
            <a:r>
              <a:rPr lang="en-US" sz="600" b="0" dirty="0" smtClean="0">
                <a:solidFill>
                  <a:srgbClr val="000000"/>
                </a:solidFill>
                <a:latin typeface="+mn-lt"/>
              </a:rPr>
              <a:t> da EY e </a:t>
            </a:r>
            <a:r>
              <a:rPr lang="en-US" sz="600" b="0" dirty="0" err="1" smtClean="0">
                <a:solidFill>
                  <a:srgbClr val="000000"/>
                </a:solidFill>
                <a:latin typeface="+mn-lt"/>
              </a:rPr>
              <a:t>não</a:t>
            </a:r>
            <a:r>
              <a:rPr lang="en-US" sz="600" b="0" dirty="0" smtClean="0">
                <a:solidFill>
                  <a:srgbClr val="000000"/>
                </a:solidFill>
                <a:latin typeface="+mn-lt"/>
              </a:rPr>
              <a:t> </a:t>
            </a:r>
            <a:r>
              <a:rPr lang="en-US" sz="600" b="0" dirty="0" err="1" smtClean="0">
                <a:solidFill>
                  <a:srgbClr val="000000"/>
                </a:solidFill>
                <a:latin typeface="+mn-lt"/>
              </a:rPr>
              <a:t>deve</a:t>
            </a:r>
            <a:r>
              <a:rPr lang="en-US" sz="600" b="0" dirty="0" smtClean="0">
                <a:solidFill>
                  <a:srgbClr val="000000"/>
                </a:solidFill>
                <a:latin typeface="+mn-lt"/>
              </a:rPr>
              <a:t> </a:t>
            </a:r>
            <a:r>
              <a:rPr lang="en-US" sz="600" b="0" dirty="0" err="1" smtClean="0">
                <a:solidFill>
                  <a:srgbClr val="000000"/>
                </a:solidFill>
                <a:latin typeface="+mn-lt"/>
              </a:rPr>
              <a:t>ser</a:t>
            </a:r>
            <a:r>
              <a:rPr lang="en-US" sz="600" b="0" dirty="0" smtClean="0">
                <a:solidFill>
                  <a:srgbClr val="000000"/>
                </a:solidFill>
                <a:latin typeface="+mn-lt"/>
              </a:rPr>
              <a:t> </a:t>
            </a:r>
            <a:r>
              <a:rPr lang="en-US" sz="600" b="0" dirty="0" err="1" smtClean="0">
                <a:solidFill>
                  <a:srgbClr val="000000"/>
                </a:solidFill>
                <a:latin typeface="+mn-lt"/>
              </a:rPr>
              <a:t>divulgado</a:t>
            </a:r>
            <a:r>
              <a:rPr lang="en-US" sz="600" b="0" dirty="0" smtClean="0">
                <a:solidFill>
                  <a:srgbClr val="000000"/>
                </a:solidFill>
                <a:latin typeface="+mn-lt"/>
              </a:rPr>
              <a:t>, </a:t>
            </a:r>
            <a:r>
              <a:rPr lang="en-US" sz="600" b="0" dirty="0" err="1" smtClean="0">
                <a:solidFill>
                  <a:srgbClr val="000000"/>
                </a:solidFill>
                <a:latin typeface="+mn-lt"/>
              </a:rPr>
              <a:t>publicado</a:t>
            </a:r>
            <a:r>
              <a:rPr lang="en-US" sz="600" b="0" dirty="0" smtClean="0">
                <a:solidFill>
                  <a:srgbClr val="000000"/>
                </a:solidFill>
                <a:latin typeface="+mn-lt"/>
              </a:rPr>
              <a:t>, </a:t>
            </a:r>
            <a:r>
              <a:rPr lang="en-US" sz="600" b="0" dirty="0" err="1" smtClean="0">
                <a:solidFill>
                  <a:srgbClr val="000000"/>
                </a:solidFill>
                <a:latin typeface="+mn-lt"/>
              </a:rPr>
              <a:t>compartilhado</a:t>
            </a:r>
            <a:r>
              <a:rPr lang="en-US" sz="600" b="0" dirty="0" smtClean="0">
                <a:solidFill>
                  <a:srgbClr val="000000"/>
                </a:solidFill>
                <a:latin typeface="+mn-lt"/>
              </a:rPr>
              <a:t>, </a:t>
            </a:r>
            <a:r>
              <a:rPr lang="en-US" sz="600" b="0" dirty="0" err="1" smtClean="0">
                <a:solidFill>
                  <a:srgbClr val="000000"/>
                </a:solidFill>
                <a:latin typeface="+mn-lt"/>
              </a:rPr>
              <a:t>em</a:t>
            </a:r>
            <a:r>
              <a:rPr lang="en-US" sz="600" b="0" dirty="0" smtClean="0">
                <a:solidFill>
                  <a:srgbClr val="000000"/>
                </a:solidFill>
                <a:latin typeface="+mn-lt"/>
              </a:rPr>
              <a:t> parte </a:t>
            </a:r>
            <a:r>
              <a:rPr lang="en-US" sz="600" b="0" dirty="0" err="1" smtClean="0">
                <a:solidFill>
                  <a:srgbClr val="000000"/>
                </a:solidFill>
                <a:latin typeface="+mn-lt"/>
              </a:rPr>
              <a:t>ou</a:t>
            </a:r>
            <a:r>
              <a:rPr lang="en-US" sz="600" b="0" dirty="0" smtClean="0">
                <a:solidFill>
                  <a:srgbClr val="000000"/>
                </a:solidFill>
                <a:latin typeface="+mn-lt"/>
              </a:rPr>
              <a:t> no </a:t>
            </a:r>
            <a:r>
              <a:rPr lang="en-US" sz="600" b="0" dirty="0" err="1" smtClean="0">
                <a:solidFill>
                  <a:srgbClr val="000000"/>
                </a:solidFill>
                <a:latin typeface="+mn-lt"/>
              </a:rPr>
              <a:t>todo</a:t>
            </a:r>
            <a:r>
              <a:rPr lang="en-US" sz="600" b="0" dirty="0" smtClean="0">
                <a:solidFill>
                  <a:srgbClr val="000000"/>
                </a:solidFill>
                <a:latin typeface="+mn-lt"/>
              </a:rPr>
              <a:t>, com </a:t>
            </a:r>
            <a:r>
              <a:rPr lang="en-US" sz="600" b="0" dirty="0" err="1" smtClean="0">
                <a:solidFill>
                  <a:srgbClr val="000000"/>
                </a:solidFill>
                <a:latin typeface="+mn-lt"/>
              </a:rPr>
              <a:t>terceiros</a:t>
            </a:r>
            <a:r>
              <a:rPr lang="en-US" sz="600" b="0" dirty="0" smtClean="0">
                <a:solidFill>
                  <a:srgbClr val="000000"/>
                </a:solidFill>
                <a:latin typeface="+mn-lt"/>
              </a:rPr>
              <a:t> </a:t>
            </a:r>
            <a:r>
              <a:rPr lang="en-US" sz="600" b="0" dirty="0" err="1" smtClean="0">
                <a:solidFill>
                  <a:srgbClr val="000000"/>
                </a:solidFill>
                <a:latin typeface="+mn-lt"/>
              </a:rPr>
              <a:t>sem</a:t>
            </a:r>
            <a:r>
              <a:rPr lang="en-US" sz="600" b="0" dirty="0" smtClean="0">
                <a:solidFill>
                  <a:srgbClr val="000000"/>
                </a:solidFill>
                <a:latin typeface="+mn-lt"/>
              </a:rPr>
              <a:t> </a:t>
            </a:r>
            <a:r>
              <a:rPr lang="en-US" sz="600" b="0" dirty="0" err="1" smtClean="0">
                <a:solidFill>
                  <a:srgbClr val="000000"/>
                </a:solidFill>
                <a:latin typeface="+mn-lt"/>
              </a:rPr>
              <a:t>prévia</a:t>
            </a:r>
            <a:r>
              <a:rPr lang="en-US" sz="600" b="0" dirty="0" smtClean="0">
                <a:solidFill>
                  <a:srgbClr val="000000"/>
                </a:solidFill>
                <a:latin typeface="+mn-lt"/>
              </a:rPr>
              <a:t> </a:t>
            </a:r>
            <a:r>
              <a:rPr lang="en-US" sz="600" b="0" dirty="0" err="1" smtClean="0">
                <a:solidFill>
                  <a:srgbClr val="000000"/>
                </a:solidFill>
                <a:latin typeface="+mn-lt"/>
              </a:rPr>
              <a:t>autorização</a:t>
            </a:r>
            <a:r>
              <a:rPr lang="en-US" sz="600" b="0" dirty="0">
                <a:solidFill>
                  <a:srgbClr val="000000"/>
                </a:solidFill>
                <a:latin typeface="+mn-lt"/>
              </a:rPr>
              <a:t> </a:t>
            </a:r>
            <a:r>
              <a:rPr lang="en-US" sz="600" b="0" dirty="0" smtClean="0">
                <a:solidFill>
                  <a:srgbClr val="000000"/>
                </a:solidFill>
                <a:latin typeface="+mn-lt"/>
              </a:rPr>
              <a:t>formal da EY. **</a:t>
            </a:r>
            <a:endParaRPr lang="pt-BR" sz="600" b="0" dirty="0">
              <a:solidFill>
                <a:srgbClr val="000000"/>
              </a:solidFill>
              <a:latin typeface="+mn-lt"/>
            </a:endParaRPr>
          </a:p>
        </p:txBody>
      </p:sp>
    </p:spTree>
    <p:extLst>
      <p:ext uri="{BB962C8B-B14F-4D97-AF65-F5344CB8AC3E}">
        <p14:creationId xmlns:p14="http://schemas.microsoft.com/office/powerpoint/2010/main" xmlns="" val="1907843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5715000"/>
          </a:xfrm>
          <a:prstGeom prst="rect">
            <a:avLst/>
          </a:prstGeom>
        </p:spPr>
      </p:pic>
      <p:pic>
        <p:nvPicPr>
          <p:cNvPr id="6" name="Picture 2"/>
          <p:cNvPicPr>
            <a:picLocks noChangeAspect="1" noChangeArrowheads="1"/>
          </p:cNvPicPr>
          <p:nvPr/>
        </p:nvPicPr>
        <p:blipFill>
          <a:blip r:embed="rId3" cstate="print">
            <a:lum bright="100000" contrast="100000"/>
          </a:blip>
          <a:srcRect/>
          <a:stretch>
            <a:fillRect/>
          </a:stretch>
        </p:blipFill>
        <p:spPr bwMode="auto">
          <a:xfrm>
            <a:off x="357886" y="4777713"/>
            <a:ext cx="730340" cy="622217"/>
          </a:xfrm>
          <a:prstGeom prst="rect">
            <a:avLst/>
          </a:prstGeom>
          <a:noFill/>
          <a:ln w="9525">
            <a:noFill/>
            <a:miter lim="800000"/>
            <a:headEnd/>
            <a:tailEnd/>
          </a:ln>
          <a:effectLst/>
        </p:spPr>
      </p:pic>
      <p:sp>
        <p:nvSpPr>
          <p:cNvPr id="9" name="Retângulo 11"/>
          <p:cNvSpPr/>
          <p:nvPr/>
        </p:nvSpPr>
        <p:spPr>
          <a:xfrm>
            <a:off x="573994" y="3337554"/>
            <a:ext cx="8428228" cy="1200133"/>
          </a:xfrm>
          <a:prstGeom prst="rect">
            <a:avLst/>
          </a:prstGeom>
          <a:solidFill>
            <a:srgbClr val="FFD200">
              <a:alpha val="80000"/>
            </a:srgbClr>
          </a:solidFill>
          <a:ln w="25400" cap="flat" cmpd="sng" algn="ctr">
            <a:noFill/>
            <a:prstDash val="solid"/>
          </a:ln>
          <a:effectLst/>
        </p:spPr>
        <p:txBody>
          <a:bodyPr lIns="71332" tIns="35666" rIns="71332" bIns="35666" anchor="ctr"/>
          <a:lstStyle/>
          <a:p>
            <a:pPr algn="ctr"/>
            <a:endParaRPr lang="pt-PT" sz="2500" kern="0" dirty="0">
              <a:solidFill>
                <a:srgbClr val="808080"/>
              </a:solidFill>
              <a:latin typeface="EYInterstate Light" panose="02000506000000020004" pitchFamily="2" charset="0"/>
            </a:endParaRPr>
          </a:p>
        </p:txBody>
      </p:sp>
      <p:sp>
        <p:nvSpPr>
          <p:cNvPr id="8" name="Título 4"/>
          <p:cNvSpPr>
            <a:spLocks/>
          </p:cNvSpPr>
          <p:nvPr/>
        </p:nvSpPr>
        <p:spPr bwMode="auto">
          <a:xfrm>
            <a:off x="682049" y="3714429"/>
            <a:ext cx="8590309" cy="4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1332" tIns="35666" rIns="71332" bIns="35666"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defRPr/>
            </a:pPr>
            <a:r>
              <a:rPr lang="pt-BR" altLang="pt-PT" sz="2800" b="1" dirty="0" smtClean="0">
                <a:latin typeface="EYInterstate" panose="02000503020000020004" pitchFamily="2" charset="0"/>
                <a:cs typeface="Tahoma" panose="020B0604030504040204" pitchFamily="34" charset="0"/>
              </a:rPr>
              <a:t>Abordagem, Pontos </a:t>
            </a:r>
            <a:r>
              <a:rPr lang="pt-BR" altLang="pt-PT" sz="2800" b="1" dirty="0">
                <a:latin typeface="EYInterstate" panose="02000503020000020004" pitchFamily="2" charset="0"/>
                <a:cs typeface="Tahoma" panose="020B0604030504040204" pitchFamily="34" charset="0"/>
              </a:rPr>
              <a:t>de </a:t>
            </a:r>
            <a:r>
              <a:rPr lang="pt-BR" altLang="pt-PT" sz="2800" b="1" dirty="0" smtClean="0">
                <a:latin typeface="EYInterstate" panose="02000503020000020004" pitchFamily="2" charset="0"/>
                <a:cs typeface="Tahoma" panose="020B0604030504040204" pitchFamily="34" charset="0"/>
              </a:rPr>
              <a:t>Atenção e Contingência</a:t>
            </a:r>
            <a:endParaRPr lang="pt-BR" altLang="pt-PT" sz="2800" b="1" dirty="0">
              <a:latin typeface="EYInterstate" panose="02000503020000020004" pitchFamily="2" charset="0"/>
              <a:cs typeface="Tahoma" panose="020B0604030504040204" pitchFamily="34" charset="0"/>
            </a:endParaRPr>
          </a:p>
        </p:txBody>
      </p:sp>
    </p:spTree>
    <p:extLst>
      <p:ext uri="{BB962C8B-B14F-4D97-AF65-F5344CB8AC3E}">
        <p14:creationId xmlns:p14="http://schemas.microsoft.com/office/powerpoint/2010/main" xmlns="" val="30699215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354550"/>
            <a:ext cx="8229600" cy="717000"/>
          </a:xfrm>
        </p:spPr>
        <p:txBody>
          <a:bodyPr vert="horz" lIns="0" tIns="0" rIns="0" bIns="0" rtlCol="0" anchor="t" anchorCtr="0">
            <a:noAutofit/>
          </a:bodyPr>
          <a:lstStyle/>
          <a:p>
            <a:r>
              <a:rPr lang="pt-BR" sz="2200" dirty="0" smtClean="0">
                <a:solidFill>
                  <a:srgbClr val="000000"/>
                </a:solidFill>
                <a:latin typeface="EYInterstate" panose="02000503020000020004" pitchFamily="2" charset="0"/>
              </a:rPr>
              <a:t>Visão Geral da Abordagem para o Projeto</a:t>
            </a:r>
            <a:br>
              <a:rPr lang="pt-BR" sz="2200" dirty="0" smtClean="0">
                <a:solidFill>
                  <a:srgbClr val="000000"/>
                </a:solidFill>
                <a:latin typeface="EYInterstate" panose="02000503020000020004" pitchFamily="2" charset="0"/>
              </a:rPr>
            </a:br>
            <a:endParaRPr lang="pt-BR" sz="1900" b="0" dirty="0">
              <a:solidFill>
                <a:srgbClr val="000000"/>
              </a:solidFill>
              <a:latin typeface="EYInterstate" panose="02000503020000020004" pitchFamily="2" charset="0"/>
            </a:endParaRPr>
          </a:p>
        </p:txBody>
      </p:sp>
      <p:sp>
        <p:nvSpPr>
          <p:cNvPr id="63" name="AutoShape 19"/>
          <p:cNvSpPr>
            <a:spLocks noChangeArrowheads="1"/>
          </p:cNvSpPr>
          <p:nvPr/>
        </p:nvSpPr>
        <p:spPr bwMode="auto">
          <a:xfrm>
            <a:off x="561803" y="1008271"/>
            <a:ext cx="1065388" cy="427627"/>
          </a:xfrm>
          <a:prstGeom prst="homePlate">
            <a:avLst>
              <a:gd name="adj" fmla="val 21330"/>
            </a:avLst>
          </a:prstGeom>
          <a:solidFill>
            <a:srgbClr val="000000"/>
          </a:solidFill>
          <a:ln w="19050" algn="ctr">
            <a:noFill/>
            <a:miter lim="800000"/>
            <a:headEnd/>
            <a:tailEnd/>
          </a:ln>
          <a:effectLst/>
        </p:spPr>
        <p:txBody>
          <a:bodyPr wrap="square" lIns="0" tIns="0" rIns="0" bIns="0" anchor="ctr">
            <a:noAutofit/>
          </a:bodyPr>
          <a:lstStyle/>
          <a:p>
            <a:pPr algn="ctr"/>
            <a:r>
              <a:rPr lang="pt-BR" sz="800" b="1" kern="0" dirty="0" smtClean="0">
                <a:solidFill>
                  <a:schemeClr val="tx2"/>
                </a:solidFill>
                <a:latin typeface="EYInterstate Light" panose="02000506000000020004" pitchFamily="2" charset="0"/>
              </a:rPr>
              <a:t>Fase I - Planejamento</a:t>
            </a:r>
          </a:p>
        </p:txBody>
      </p:sp>
      <p:sp>
        <p:nvSpPr>
          <p:cNvPr id="64" name="AutoShape 17"/>
          <p:cNvSpPr>
            <a:spLocks noChangeArrowheads="1"/>
          </p:cNvSpPr>
          <p:nvPr/>
        </p:nvSpPr>
        <p:spPr bwMode="auto">
          <a:xfrm>
            <a:off x="1642275" y="1008271"/>
            <a:ext cx="2632245" cy="420047"/>
          </a:xfrm>
          <a:prstGeom prst="chevron">
            <a:avLst>
              <a:gd name="adj" fmla="val 18708"/>
            </a:avLst>
          </a:prstGeom>
          <a:solidFill>
            <a:srgbClr val="000000"/>
          </a:solidFill>
          <a:ln w="19050" algn="ctr">
            <a:noFill/>
            <a:miter lim="800000"/>
            <a:headEnd/>
            <a:tailEnd/>
          </a:ln>
          <a:effectLst/>
        </p:spPr>
        <p:txBody>
          <a:bodyPr wrap="square" lIns="0" tIns="0" rIns="0" bIns="0" anchor="ctr">
            <a:noAutofit/>
          </a:bodyPr>
          <a:lstStyle/>
          <a:p>
            <a:pPr algn="ctr"/>
            <a:r>
              <a:rPr lang="pt-BR" sz="800" b="1" kern="0" dirty="0" smtClean="0">
                <a:solidFill>
                  <a:schemeClr val="tx2"/>
                </a:solidFill>
                <a:latin typeface="EYInterstate Light" panose="02000506000000020004" pitchFamily="2" charset="0"/>
              </a:rPr>
              <a:t>Fase II - </a:t>
            </a:r>
            <a:r>
              <a:rPr lang="pt-BR" sz="800" b="1" kern="0" dirty="0">
                <a:solidFill>
                  <a:schemeClr val="tx2"/>
                </a:solidFill>
                <a:latin typeface="EYInterstate Light" panose="02000506000000020004" pitchFamily="2" charset="0"/>
              </a:rPr>
              <a:t>Visibilidade e </a:t>
            </a:r>
            <a:r>
              <a:rPr lang="pt-BR" sz="800" b="1" kern="0" dirty="0" smtClean="0">
                <a:solidFill>
                  <a:schemeClr val="tx2"/>
                </a:solidFill>
                <a:latin typeface="EYInterstate Light" panose="02000506000000020004" pitchFamily="2" charset="0"/>
              </a:rPr>
              <a:t>Análise</a:t>
            </a:r>
            <a:endParaRPr lang="pt-BR" sz="800" b="1" kern="0" dirty="0">
              <a:solidFill>
                <a:schemeClr val="tx2"/>
              </a:solidFill>
              <a:latin typeface="EYInterstate Light" panose="02000506000000020004" pitchFamily="2" charset="0"/>
            </a:endParaRPr>
          </a:p>
        </p:txBody>
      </p:sp>
      <p:sp>
        <p:nvSpPr>
          <p:cNvPr id="26" name="AutoShape 17"/>
          <p:cNvSpPr>
            <a:spLocks noChangeArrowheads="1"/>
          </p:cNvSpPr>
          <p:nvPr/>
        </p:nvSpPr>
        <p:spPr bwMode="auto">
          <a:xfrm>
            <a:off x="4289603" y="1008271"/>
            <a:ext cx="2778668" cy="420047"/>
          </a:xfrm>
          <a:prstGeom prst="chevron">
            <a:avLst>
              <a:gd name="adj" fmla="val 18708"/>
            </a:avLst>
          </a:prstGeom>
          <a:solidFill>
            <a:srgbClr val="000000"/>
          </a:solidFill>
          <a:ln w="19050" algn="ctr">
            <a:noFill/>
            <a:miter lim="800000"/>
            <a:headEnd/>
            <a:tailEnd/>
          </a:ln>
          <a:effectLst/>
        </p:spPr>
        <p:txBody>
          <a:bodyPr wrap="square" lIns="0" tIns="0" rIns="0" bIns="0" anchor="ctr">
            <a:noAutofit/>
          </a:bodyPr>
          <a:lstStyle/>
          <a:p>
            <a:pPr algn="ctr"/>
            <a:r>
              <a:rPr lang="pt-BR" sz="800" b="1" kern="0" dirty="0" smtClean="0">
                <a:solidFill>
                  <a:schemeClr val="tx2"/>
                </a:solidFill>
                <a:latin typeface="EYInterstate Light" panose="02000506000000020004" pitchFamily="2" charset="0"/>
              </a:rPr>
              <a:t>Fase III - Construção </a:t>
            </a:r>
            <a:r>
              <a:rPr lang="pt-BR" sz="800" b="1" kern="0" dirty="0">
                <a:solidFill>
                  <a:schemeClr val="tx2"/>
                </a:solidFill>
                <a:latin typeface="EYInterstate Light" panose="02000506000000020004" pitchFamily="2" charset="0"/>
              </a:rPr>
              <a:t>e </a:t>
            </a:r>
            <a:r>
              <a:rPr lang="pt-BR" sz="800" b="1" kern="0" dirty="0" smtClean="0">
                <a:solidFill>
                  <a:schemeClr val="tx2"/>
                </a:solidFill>
                <a:latin typeface="EYInterstate Light" panose="02000506000000020004" pitchFamily="2" charset="0"/>
              </a:rPr>
              <a:t>Entrega</a:t>
            </a:r>
            <a:endParaRPr lang="pt-BR" sz="800" b="1" kern="0" dirty="0">
              <a:solidFill>
                <a:schemeClr val="tx2"/>
              </a:solidFill>
              <a:latin typeface="EYInterstate Light" panose="02000506000000020004" pitchFamily="2" charset="0"/>
            </a:endParaRPr>
          </a:p>
        </p:txBody>
      </p:sp>
      <p:sp>
        <p:nvSpPr>
          <p:cNvPr id="27" name="AutoShape 17"/>
          <p:cNvSpPr>
            <a:spLocks noChangeArrowheads="1"/>
          </p:cNvSpPr>
          <p:nvPr/>
        </p:nvSpPr>
        <p:spPr bwMode="auto">
          <a:xfrm>
            <a:off x="7072125" y="1008271"/>
            <a:ext cx="1659962" cy="420047"/>
          </a:xfrm>
          <a:prstGeom prst="chevron">
            <a:avLst>
              <a:gd name="adj" fmla="val 18708"/>
            </a:avLst>
          </a:prstGeom>
          <a:solidFill>
            <a:srgbClr val="000000"/>
          </a:solidFill>
          <a:ln w="19050" algn="ctr">
            <a:noFill/>
            <a:miter lim="800000"/>
            <a:headEnd/>
            <a:tailEnd/>
          </a:ln>
          <a:effectLst/>
        </p:spPr>
        <p:txBody>
          <a:bodyPr wrap="square" lIns="0" tIns="0" rIns="0" bIns="0" anchor="ctr">
            <a:noAutofit/>
          </a:bodyPr>
          <a:lstStyle/>
          <a:p>
            <a:pPr algn="ctr"/>
            <a:r>
              <a:rPr lang="pt-BR" sz="800" b="1" kern="0" dirty="0" smtClean="0">
                <a:solidFill>
                  <a:schemeClr val="tx2"/>
                </a:solidFill>
                <a:latin typeface="EYInterstate Light" panose="02000506000000020004" pitchFamily="2" charset="0"/>
              </a:rPr>
              <a:t>Fase IV - </a:t>
            </a:r>
            <a:r>
              <a:rPr lang="pt-BR" sz="800" b="1" kern="0" dirty="0">
                <a:solidFill>
                  <a:schemeClr val="tx2"/>
                </a:solidFill>
                <a:latin typeface="EYInterstate Light" panose="02000506000000020004" pitchFamily="2" charset="0"/>
              </a:rPr>
              <a:t>Go Live e </a:t>
            </a:r>
            <a:r>
              <a:rPr lang="pt-BR" sz="800" b="1" kern="0" dirty="0" smtClean="0">
                <a:solidFill>
                  <a:schemeClr val="tx2"/>
                </a:solidFill>
                <a:latin typeface="EYInterstate Light" panose="02000506000000020004" pitchFamily="2" charset="0"/>
              </a:rPr>
              <a:t>Suporte</a:t>
            </a:r>
            <a:endParaRPr lang="pt-BR" sz="800" b="1" kern="0" dirty="0">
              <a:solidFill>
                <a:schemeClr val="tx2"/>
              </a:solidFill>
              <a:latin typeface="EYInterstate Light" panose="02000506000000020004" pitchFamily="2" charset="0"/>
            </a:endParaRPr>
          </a:p>
        </p:txBody>
      </p:sp>
      <p:sp>
        <p:nvSpPr>
          <p:cNvPr id="31" name="Rechteck 49"/>
          <p:cNvSpPr>
            <a:spLocks/>
          </p:cNvSpPr>
          <p:nvPr>
            <p:custDataLst>
              <p:tags r:id="rId1"/>
            </p:custDataLst>
          </p:nvPr>
        </p:nvSpPr>
        <p:spPr bwMode="gray">
          <a:xfrm>
            <a:off x="558238" y="1538337"/>
            <a:ext cx="932158" cy="3479402"/>
          </a:xfrm>
          <a:prstGeom prst="rect">
            <a:avLst/>
          </a:prstGeom>
          <a:solidFill>
            <a:schemeClr val="bg1">
              <a:lumMod val="60000"/>
              <a:lumOff val="40000"/>
            </a:schemeClr>
          </a:solidFill>
          <a:ln w="9525" cap="flat" cmpd="sng">
            <a:noFill/>
            <a:prstDash val="solid"/>
            <a:round/>
            <a:headEnd/>
            <a:tailEnd/>
          </a:ln>
          <a:effectLst/>
        </p:spPr>
        <p:txBody>
          <a:bodyPr wrap="square" lIns="65515" tIns="34073" rIns="65515" bIns="34073" anchor="ctr" anchorCtr="0"/>
          <a:lstStyle/>
          <a:p>
            <a:pPr marL="0" lvl="1" algn="ctr" defTabSz="675492">
              <a:spcAft>
                <a:spcPct val="0"/>
              </a:spcAft>
              <a:buSzPct val="70000"/>
            </a:pPr>
            <a:r>
              <a:rPr lang="pt-BR" sz="800" dirty="0" smtClean="0">
                <a:solidFill>
                  <a:srgbClr val="000000"/>
                </a:solidFill>
                <a:latin typeface="EYInterstate Light" panose="02000506000000020004" pitchFamily="2" charset="0"/>
              </a:rPr>
              <a:t>Planejamento detalhado do projeto. </a:t>
            </a:r>
          </a:p>
          <a:p>
            <a:pPr marL="0" lvl="1" algn="ctr" defTabSz="675492">
              <a:spcAft>
                <a:spcPct val="0"/>
              </a:spcAft>
              <a:buSzPct val="70000"/>
            </a:pPr>
            <a:r>
              <a:rPr lang="pt-BR" sz="800" dirty="0" smtClean="0">
                <a:solidFill>
                  <a:srgbClr val="000000"/>
                </a:solidFill>
                <a:latin typeface="EYInterstate Light" panose="02000506000000020004" pitchFamily="2" charset="0"/>
              </a:rPr>
              <a:t>Definição do modelo de  governança e </a:t>
            </a:r>
            <a:r>
              <a:rPr lang="pt-BR" sz="800" dirty="0" err="1" smtClean="0">
                <a:solidFill>
                  <a:srgbClr val="000000"/>
                </a:solidFill>
                <a:latin typeface="EYInterstate Light" panose="02000506000000020004" pitchFamily="2" charset="0"/>
              </a:rPr>
              <a:t>templates</a:t>
            </a:r>
            <a:endParaRPr lang="pt-BR" sz="800" dirty="0" smtClean="0">
              <a:solidFill>
                <a:srgbClr val="000000"/>
              </a:solidFill>
              <a:latin typeface="EYInterstate Light" panose="02000506000000020004" pitchFamily="2" charset="0"/>
            </a:endParaRPr>
          </a:p>
          <a:p>
            <a:pPr marL="0" lvl="1" algn="ctr" defTabSz="675492">
              <a:spcAft>
                <a:spcPct val="0"/>
              </a:spcAft>
              <a:buSzPct val="70000"/>
            </a:pPr>
            <a:r>
              <a:rPr lang="pt-BR" sz="800" dirty="0" smtClean="0">
                <a:solidFill>
                  <a:srgbClr val="000000"/>
                </a:solidFill>
                <a:latin typeface="EYInterstate Light" panose="02000506000000020004" pitchFamily="2" charset="0"/>
              </a:rPr>
              <a:t> </a:t>
            </a:r>
            <a:r>
              <a:rPr lang="pt-BR" sz="800" dirty="0" err="1" smtClean="0">
                <a:solidFill>
                  <a:srgbClr val="000000"/>
                </a:solidFill>
                <a:latin typeface="EYInterstate Light" panose="02000506000000020004" pitchFamily="2" charset="0"/>
              </a:rPr>
              <a:t>kick</a:t>
            </a:r>
            <a:r>
              <a:rPr lang="pt-BR" sz="800" dirty="0" smtClean="0">
                <a:solidFill>
                  <a:srgbClr val="000000"/>
                </a:solidFill>
                <a:latin typeface="EYInterstate Light" panose="02000506000000020004" pitchFamily="2" charset="0"/>
              </a:rPr>
              <a:t> off do projeto</a:t>
            </a:r>
            <a:endParaRPr lang="pt-BR" sz="800" dirty="0">
              <a:solidFill>
                <a:srgbClr val="000000"/>
              </a:solidFill>
              <a:latin typeface="EYInterstate Light" panose="02000506000000020004" pitchFamily="2" charset="0"/>
            </a:endParaRPr>
          </a:p>
        </p:txBody>
      </p:sp>
      <p:sp>
        <p:nvSpPr>
          <p:cNvPr id="17" name="Rechteck 49"/>
          <p:cNvSpPr>
            <a:spLocks/>
          </p:cNvSpPr>
          <p:nvPr>
            <p:custDataLst>
              <p:tags r:id="rId2"/>
            </p:custDataLst>
          </p:nvPr>
        </p:nvSpPr>
        <p:spPr bwMode="gray">
          <a:xfrm>
            <a:off x="1600510" y="1837387"/>
            <a:ext cx="1243011" cy="360698"/>
          </a:xfrm>
          <a:prstGeom prst="rect">
            <a:avLst/>
          </a:prstGeom>
          <a:solidFill>
            <a:schemeClr val="bg1">
              <a:lumMod val="20000"/>
              <a:lumOff val="80000"/>
            </a:schemeClr>
          </a:solidFill>
          <a:ln w="9525" cap="flat" cmpd="sng">
            <a:noFill/>
            <a:prstDash val="solid"/>
            <a:round/>
            <a:headEnd/>
            <a:tailEnd/>
          </a:ln>
          <a:effectLst/>
        </p:spPr>
        <p:txBody>
          <a:bodyPr wrap="square" lIns="65515" tIns="34073" rIns="65515" bIns="34073" anchor="ctr" anchorCtr="0"/>
          <a:lstStyle/>
          <a:p>
            <a:pPr marL="0" lvl="1" algn="ctr" defTabSz="675492">
              <a:spcAft>
                <a:spcPct val="0"/>
              </a:spcAft>
              <a:buSzPct val="70000"/>
            </a:pPr>
            <a:r>
              <a:rPr lang="pt-BR" sz="800" dirty="0" smtClean="0">
                <a:solidFill>
                  <a:srgbClr val="000000"/>
                </a:solidFill>
                <a:latin typeface="EYInterstate Light" panose="02000506000000020004" pitchFamily="2" charset="0"/>
              </a:rPr>
              <a:t>Workshops, questionários e entrevistas</a:t>
            </a:r>
            <a:endParaRPr lang="pt-BR" sz="800" dirty="0">
              <a:solidFill>
                <a:srgbClr val="000000"/>
              </a:solidFill>
              <a:latin typeface="EYInterstate Light" panose="02000506000000020004" pitchFamily="2" charset="0"/>
            </a:endParaRPr>
          </a:p>
        </p:txBody>
      </p:sp>
      <p:sp>
        <p:nvSpPr>
          <p:cNvPr id="18" name="Rechteck 49"/>
          <p:cNvSpPr>
            <a:spLocks/>
          </p:cNvSpPr>
          <p:nvPr>
            <p:custDataLst>
              <p:tags r:id="rId3"/>
            </p:custDataLst>
          </p:nvPr>
        </p:nvSpPr>
        <p:spPr bwMode="gray">
          <a:xfrm rot="16200000">
            <a:off x="-511775" y="2251492"/>
            <a:ext cx="1697647" cy="269368"/>
          </a:xfrm>
          <a:prstGeom prst="rect">
            <a:avLst/>
          </a:prstGeom>
          <a:solidFill>
            <a:schemeClr val="bg1">
              <a:lumMod val="20000"/>
              <a:lumOff val="80000"/>
            </a:schemeClr>
          </a:solidFill>
          <a:ln w="9525" cap="flat" cmpd="sng">
            <a:noFill/>
            <a:prstDash val="solid"/>
            <a:round/>
            <a:headEnd/>
            <a:tailEnd/>
          </a:ln>
          <a:effectLst/>
        </p:spPr>
        <p:txBody>
          <a:bodyPr wrap="square" lIns="65515" tIns="34073" rIns="65515" bIns="34073" anchor="ctr" anchorCtr="0"/>
          <a:lstStyle/>
          <a:p>
            <a:pPr marL="0" lvl="1" algn="ctr" defTabSz="675492">
              <a:spcAft>
                <a:spcPct val="0"/>
              </a:spcAft>
              <a:buSzPct val="70000"/>
            </a:pPr>
            <a:r>
              <a:rPr lang="en-US" sz="800" dirty="0" smtClean="0">
                <a:solidFill>
                  <a:srgbClr val="000000"/>
                </a:solidFill>
                <a:latin typeface="EYInterstate Light" panose="02000506000000020004" pitchFamily="2" charset="0"/>
              </a:rPr>
              <a:t> </a:t>
            </a:r>
            <a:r>
              <a:rPr lang="en-US" sz="800" dirty="0" err="1" smtClean="0">
                <a:solidFill>
                  <a:srgbClr val="000000"/>
                </a:solidFill>
                <a:latin typeface="EYInterstate Light" panose="02000506000000020004" pitchFamily="2" charset="0"/>
              </a:rPr>
              <a:t>Frente</a:t>
            </a:r>
            <a:r>
              <a:rPr lang="en-US" sz="800" dirty="0" smtClean="0">
                <a:solidFill>
                  <a:srgbClr val="000000"/>
                </a:solidFill>
                <a:latin typeface="EYInterstate Light" panose="02000506000000020004" pitchFamily="2" charset="0"/>
              </a:rPr>
              <a:t> de </a:t>
            </a:r>
            <a:r>
              <a:rPr lang="en-US" sz="800" dirty="0" err="1" smtClean="0">
                <a:solidFill>
                  <a:srgbClr val="000000"/>
                </a:solidFill>
                <a:latin typeface="EYInterstate Light" panose="02000506000000020004" pitchFamily="2" charset="0"/>
              </a:rPr>
              <a:t>Contabilidade</a:t>
            </a:r>
            <a:endParaRPr lang="en-US" sz="800" dirty="0">
              <a:solidFill>
                <a:srgbClr val="000000"/>
              </a:solidFill>
              <a:latin typeface="EYInterstate Light" panose="02000506000000020004" pitchFamily="2" charset="0"/>
            </a:endParaRPr>
          </a:p>
        </p:txBody>
      </p:sp>
      <p:sp>
        <p:nvSpPr>
          <p:cNvPr id="20" name="Rechteck 49"/>
          <p:cNvSpPr>
            <a:spLocks/>
          </p:cNvSpPr>
          <p:nvPr>
            <p:custDataLst>
              <p:tags r:id="rId4"/>
            </p:custDataLst>
          </p:nvPr>
        </p:nvSpPr>
        <p:spPr bwMode="gray">
          <a:xfrm>
            <a:off x="1600510" y="2217129"/>
            <a:ext cx="1243011" cy="360698"/>
          </a:xfrm>
          <a:prstGeom prst="rect">
            <a:avLst/>
          </a:prstGeom>
          <a:solidFill>
            <a:schemeClr val="bg1">
              <a:lumMod val="20000"/>
              <a:lumOff val="80000"/>
            </a:schemeClr>
          </a:solidFill>
          <a:ln w="9525" cap="flat" cmpd="sng">
            <a:noFill/>
            <a:prstDash val="solid"/>
            <a:round/>
            <a:headEnd/>
            <a:tailEnd/>
          </a:ln>
          <a:effectLst/>
        </p:spPr>
        <p:txBody>
          <a:bodyPr wrap="square" lIns="65515" tIns="34073" rIns="65515" bIns="34073" anchor="ctr" anchorCtr="0"/>
          <a:lstStyle/>
          <a:p>
            <a:pPr marL="0" lvl="1" algn="ctr" defTabSz="675492">
              <a:spcAft>
                <a:spcPct val="0"/>
              </a:spcAft>
              <a:buSzPct val="70000"/>
            </a:pPr>
            <a:r>
              <a:rPr lang="pt-BR" sz="800" dirty="0" smtClean="0">
                <a:solidFill>
                  <a:srgbClr val="000000"/>
                </a:solidFill>
                <a:latin typeface="EYInterstate Light" panose="02000506000000020004" pitchFamily="2" charset="0"/>
              </a:rPr>
              <a:t>Coleta de dados e agrupamento dos contratos</a:t>
            </a:r>
            <a:endParaRPr lang="pt-BR" sz="800" dirty="0">
              <a:solidFill>
                <a:srgbClr val="000000"/>
              </a:solidFill>
              <a:latin typeface="EYInterstate Light" panose="02000506000000020004" pitchFamily="2" charset="0"/>
            </a:endParaRPr>
          </a:p>
        </p:txBody>
      </p:sp>
      <p:sp>
        <p:nvSpPr>
          <p:cNvPr id="24" name="Rechteck 49"/>
          <p:cNvSpPr>
            <a:spLocks/>
          </p:cNvSpPr>
          <p:nvPr>
            <p:custDataLst>
              <p:tags r:id="rId5"/>
            </p:custDataLst>
          </p:nvPr>
        </p:nvSpPr>
        <p:spPr bwMode="gray">
          <a:xfrm>
            <a:off x="2908532" y="2222599"/>
            <a:ext cx="1243011" cy="735696"/>
          </a:xfrm>
          <a:prstGeom prst="rect">
            <a:avLst/>
          </a:prstGeom>
          <a:solidFill>
            <a:schemeClr val="bg1">
              <a:lumMod val="20000"/>
              <a:lumOff val="80000"/>
            </a:schemeClr>
          </a:solidFill>
          <a:ln w="9525" cap="flat" cmpd="sng">
            <a:noFill/>
            <a:prstDash val="solid"/>
            <a:round/>
            <a:headEnd/>
            <a:tailEnd/>
          </a:ln>
          <a:effectLst/>
        </p:spPr>
        <p:txBody>
          <a:bodyPr wrap="square" lIns="65515" tIns="34073" rIns="65515" bIns="34073" anchor="ctr" anchorCtr="0"/>
          <a:lstStyle/>
          <a:p>
            <a:pPr marL="0" lvl="1" algn="ctr" defTabSz="675492">
              <a:spcAft>
                <a:spcPct val="0"/>
              </a:spcAft>
              <a:buSzPct val="70000"/>
            </a:pPr>
            <a:endParaRPr lang="pt-BR" sz="800" dirty="0" smtClean="0">
              <a:solidFill>
                <a:srgbClr val="000000"/>
              </a:solidFill>
              <a:latin typeface="EYInterstate Light" panose="02000506000000020004" pitchFamily="2" charset="0"/>
            </a:endParaRPr>
          </a:p>
          <a:p>
            <a:pPr marL="0" lvl="1" algn="ctr" defTabSz="675492">
              <a:spcAft>
                <a:spcPct val="0"/>
              </a:spcAft>
              <a:buSzPct val="70000"/>
            </a:pPr>
            <a:endParaRPr lang="pt-BR" sz="800" dirty="0">
              <a:solidFill>
                <a:srgbClr val="000000"/>
              </a:solidFill>
              <a:latin typeface="EYInterstate Light" panose="02000506000000020004" pitchFamily="2" charset="0"/>
            </a:endParaRPr>
          </a:p>
          <a:p>
            <a:pPr marL="0" lvl="1" algn="ctr" defTabSz="675492">
              <a:spcAft>
                <a:spcPct val="0"/>
              </a:spcAft>
              <a:buSzPct val="70000"/>
            </a:pPr>
            <a:r>
              <a:rPr lang="pt-BR" sz="800" dirty="0" smtClean="0">
                <a:solidFill>
                  <a:srgbClr val="000000"/>
                </a:solidFill>
                <a:latin typeface="EYInterstate Light" panose="02000506000000020004" pitchFamily="2" charset="0"/>
              </a:rPr>
              <a:t>Discussão preliminar de </a:t>
            </a:r>
            <a:r>
              <a:rPr lang="pt-BR" sz="800" dirty="0">
                <a:solidFill>
                  <a:srgbClr val="000000"/>
                </a:solidFill>
                <a:latin typeface="EYInterstate Light" panose="02000506000000020004" pitchFamily="2" charset="0"/>
              </a:rPr>
              <a:t>documentação e </a:t>
            </a:r>
            <a:r>
              <a:rPr lang="pt-BR" sz="800" dirty="0" smtClean="0">
                <a:solidFill>
                  <a:srgbClr val="000000"/>
                </a:solidFill>
                <a:latin typeface="EYInterstate Light" panose="02000506000000020004" pitchFamily="2" charset="0"/>
              </a:rPr>
              <a:t>dos </a:t>
            </a:r>
            <a:r>
              <a:rPr lang="pt-BR" sz="800" dirty="0">
                <a:solidFill>
                  <a:srgbClr val="000000"/>
                </a:solidFill>
                <a:latin typeface="EYInterstate Light" panose="02000506000000020004" pitchFamily="2" charset="0"/>
              </a:rPr>
              <a:t>requerimentos de divulgação</a:t>
            </a:r>
          </a:p>
          <a:p>
            <a:pPr marL="0" lvl="1" algn="ctr" defTabSz="675492">
              <a:spcAft>
                <a:spcPct val="0"/>
              </a:spcAft>
              <a:buSzPct val="70000"/>
            </a:pPr>
            <a:endParaRPr lang="pt-BR" sz="800" dirty="0" smtClean="0">
              <a:solidFill>
                <a:srgbClr val="000000"/>
              </a:solidFill>
              <a:latin typeface="EYInterstate Light" panose="02000506000000020004" pitchFamily="2" charset="0"/>
            </a:endParaRPr>
          </a:p>
          <a:p>
            <a:pPr marL="0" lvl="1" algn="ctr" defTabSz="675492">
              <a:spcAft>
                <a:spcPct val="0"/>
              </a:spcAft>
              <a:buSzPct val="70000"/>
            </a:pPr>
            <a:endParaRPr lang="pt-BR" sz="800" dirty="0">
              <a:solidFill>
                <a:srgbClr val="000000"/>
              </a:solidFill>
              <a:latin typeface="EYInterstate Light" panose="02000506000000020004" pitchFamily="2" charset="0"/>
            </a:endParaRPr>
          </a:p>
        </p:txBody>
      </p:sp>
      <p:sp>
        <p:nvSpPr>
          <p:cNvPr id="25" name="Rechteck 49"/>
          <p:cNvSpPr>
            <a:spLocks/>
          </p:cNvSpPr>
          <p:nvPr>
            <p:custDataLst>
              <p:tags r:id="rId6"/>
            </p:custDataLst>
          </p:nvPr>
        </p:nvSpPr>
        <p:spPr bwMode="gray">
          <a:xfrm>
            <a:off x="4193810" y="1837387"/>
            <a:ext cx="1443024" cy="611863"/>
          </a:xfrm>
          <a:prstGeom prst="rect">
            <a:avLst/>
          </a:prstGeom>
          <a:solidFill>
            <a:schemeClr val="bg1">
              <a:lumMod val="20000"/>
              <a:lumOff val="80000"/>
            </a:schemeClr>
          </a:solidFill>
          <a:ln w="9525" cap="flat" cmpd="sng">
            <a:noFill/>
            <a:prstDash val="solid"/>
            <a:round/>
            <a:headEnd/>
            <a:tailEnd/>
          </a:ln>
          <a:effectLst/>
        </p:spPr>
        <p:txBody>
          <a:bodyPr wrap="square" lIns="65515" tIns="34073" rIns="65515" bIns="34073" anchor="ctr" anchorCtr="0"/>
          <a:lstStyle/>
          <a:p>
            <a:pPr marL="0" lvl="1" algn="ctr" defTabSz="675492">
              <a:spcAft>
                <a:spcPct val="0"/>
              </a:spcAft>
              <a:buSzPct val="70000"/>
            </a:pPr>
            <a:r>
              <a:rPr lang="pt-BR" sz="800" dirty="0">
                <a:solidFill>
                  <a:srgbClr val="000000"/>
                </a:solidFill>
                <a:latin typeface="EYInterstate Light" panose="02000506000000020004" pitchFamily="2" charset="0"/>
              </a:rPr>
              <a:t>Workshop de </a:t>
            </a:r>
            <a:r>
              <a:rPr lang="pt-BR" sz="800" dirty="0" smtClean="0">
                <a:solidFill>
                  <a:srgbClr val="000000"/>
                </a:solidFill>
                <a:latin typeface="EYInterstate Light" panose="02000506000000020004" pitchFamily="2" charset="0"/>
              </a:rPr>
              <a:t>treinamento da EY </a:t>
            </a:r>
            <a:r>
              <a:rPr lang="pt-BR" sz="800" i="1" dirty="0" err="1" smtClean="0">
                <a:solidFill>
                  <a:srgbClr val="000000"/>
                </a:solidFill>
                <a:latin typeface="EYInterstate Light" panose="02000506000000020004" pitchFamily="2" charset="0"/>
              </a:rPr>
              <a:t>Lease</a:t>
            </a:r>
            <a:r>
              <a:rPr lang="pt-BR" sz="800" i="1" dirty="0" smtClean="0">
                <a:solidFill>
                  <a:srgbClr val="000000"/>
                </a:solidFill>
                <a:latin typeface="EYInterstate Light" panose="02000506000000020004" pitchFamily="2" charset="0"/>
              </a:rPr>
              <a:t> </a:t>
            </a:r>
            <a:r>
              <a:rPr lang="pt-BR" sz="800" i="1" dirty="0" err="1" smtClean="0">
                <a:solidFill>
                  <a:srgbClr val="000000"/>
                </a:solidFill>
                <a:latin typeface="EYInterstate Light" panose="02000506000000020004" pitchFamily="2" charset="0"/>
              </a:rPr>
              <a:t>Accounting</a:t>
            </a:r>
            <a:r>
              <a:rPr lang="pt-BR" sz="800" i="1" dirty="0" smtClean="0">
                <a:solidFill>
                  <a:srgbClr val="000000"/>
                </a:solidFill>
                <a:latin typeface="EYInterstate Light" panose="02000506000000020004" pitchFamily="2" charset="0"/>
              </a:rPr>
              <a:t> </a:t>
            </a:r>
            <a:r>
              <a:rPr lang="pt-BR" sz="800" i="1" dirty="0" err="1" smtClean="0">
                <a:solidFill>
                  <a:srgbClr val="000000"/>
                </a:solidFill>
                <a:latin typeface="EYInterstate Light" panose="02000506000000020004" pitchFamily="2" charset="0"/>
              </a:rPr>
              <a:t>Navigator</a:t>
            </a:r>
            <a:endParaRPr lang="pt-BR" sz="800" dirty="0">
              <a:solidFill>
                <a:srgbClr val="000000"/>
              </a:solidFill>
              <a:latin typeface="EYInterstate Light" panose="02000506000000020004" pitchFamily="2" charset="0"/>
            </a:endParaRPr>
          </a:p>
        </p:txBody>
      </p:sp>
      <p:sp>
        <p:nvSpPr>
          <p:cNvPr id="28" name="Rechteck 49"/>
          <p:cNvSpPr>
            <a:spLocks/>
          </p:cNvSpPr>
          <p:nvPr>
            <p:custDataLst>
              <p:tags r:id="rId7"/>
            </p:custDataLst>
          </p:nvPr>
        </p:nvSpPr>
        <p:spPr bwMode="gray">
          <a:xfrm>
            <a:off x="2908532" y="1838739"/>
            <a:ext cx="1243011" cy="360698"/>
          </a:xfrm>
          <a:prstGeom prst="rect">
            <a:avLst/>
          </a:prstGeom>
          <a:solidFill>
            <a:schemeClr val="bg1">
              <a:lumMod val="20000"/>
              <a:lumOff val="80000"/>
            </a:schemeClr>
          </a:solidFill>
          <a:ln w="9525" cap="flat" cmpd="sng">
            <a:noFill/>
            <a:prstDash val="solid"/>
            <a:round/>
            <a:headEnd/>
            <a:tailEnd/>
          </a:ln>
          <a:effectLst/>
        </p:spPr>
        <p:txBody>
          <a:bodyPr wrap="square" lIns="65515" tIns="34073" rIns="65515" bIns="34073" anchor="ctr" anchorCtr="0"/>
          <a:lstStyle/>
          <a:p>
            <a:pPr marL="0" lvl="1" algn="ctr" defTabSz="675492">
              <a:spcAft>
                <a:spcPct val="0"/>
              </a:spcAft>
              <a:buSzPct val="70000"/>
            </a:pPr>
            <a:r>
              <a:rPr lang="pt-BR" sz="800" dirty="0" smtClean="0">
                <a:solidFill>
                  <a:srgbClr val="000000"/>
                </a:solidFill>
                <a:latin typeface="EYInterstate Light" panose="02000506000000020004" pitchFamily="2" charset="0"/>
              </a:rPr>
              <a:t>Discussão preliminar dos modelos de contabilização</a:t>
            </a:r>
            <a:endParaRPr lang="pt-BR" sz="800" dirty="0">
              <a:solidFill>
                <a:srgbClr val="000000"/>
              </a:solidFill>
              <a:latin typeface="EYInterstate Light" panose="02000506000000020004" pitchFamily="2" charset="0"/>
            </a:endParaRPr>
          </a:p>
        </p:txBody>
      </p:sp>
      <p:sp>
        <p:nvSpPr>
          <p:cNvPr id="38" name="Rechteck 49"/>
          <p:cNvSpPr>
            <a:spLocks/>
          </p:cNvSpPr>
          <p:nvPr>
            <p:custDataLst>
              <p:tags r:id="rId8"/>
            </p:custDataLst>
          </p:nvPr>
        </p:nvSpPr>
        <p:spPr bwMode="gray">
          <a:xfrm>
            <a:off x="4207335" y="3268212"/>
            <a:ext cx="2900382" cy="360698"/>
          </a:xfrm>
          <a:prstGeom prst="rect">
            <a:avLst/>
          </a:prstGeom>
          <a:solidFill>
            <a:schemeClr val="bg1">
              <a:lumMod val="40000"/>
              <a:lumOff val="60000"/>
            </a:schemeClr>
          </a:solidFill>
          <a:ln w="9525" cap="flat" cmpd="sng">
            <a:noFill/>
            <a:prstDash val="solid"/>
            <a:round/>
            <a:headEnd/>
            <a:tailEnd/>
          </a:ln>
          <a:effectLst/>
        </p:spPr>
        <p:txBody>
          <a:bodyPr wrap="square" lIns="65515" tIns="34073" rIns="65515" bIns="34073" anchor="ctr" anchorCtr="0"/>
          <a:lstStyle/>
          <a:p>
            <a:pPr marL="0" lvl="1" algn="ctr" defTabSz="675492">
              <a:spcAft>
                <a:spcPct val="0"/>
              </a:spcAft>
              <a:buSzPct val="70000"/>
            </a:pPr>
            <a:r>
              <a:rPr lang="pt-BR" sz="800" dirty="0">
                <a:solidFill>
                  <a:srgbClr val="000000"/>
                </a:solidFill>
                <a:latin typeface="EYInterstate Light" panose="02000506000000020004" pitchFamily="2" charset="0"/>
              </a:rPr>
              <a:t>Atualizações  </a:t>
            </a:r>
            <a:r>
              <a:rPr lang="pt-BR" sz="800" dirty="0" smtClean="0">
                <a:solidFill>
                  <a:srgbClr val="000000"/>
                </a:solidFill>
                <a:latin typeface="EYInterstate Light" panose="02000506000000020004" pitchFamily="2" charset="0"/>
              </a:rPr>
              <a:t>técnicas, configuração</a:t>
            </a:r>
            <a:r>
              <a:rPr lang="pt-BR" sz="800" dirty="0">
                <a:solidFill>
                  <a:srgbClr val="000000"/>
                </a:solidFill>
                <a:latin typeface="EYInterstate Light" panose="02000506000000020004" pitchFamily="2" charset="0"/>
              </a:rPr>
              <a:t>, testes (unitários/integrados) e preparação de especificações funcionais (cíclico)</a:t>
            </a:r>
          </a:p>
        </p:txBody>
      </p:sp>
      <p:sp>
        <p:nvSpPr>
          <p:cNvPr id="41" name="Rechteck 49"/>
          <p:cNvSpPr>
            <a:spLocks/>
          </p:cNvSpPr>
          <p:nvPr>
            <p:custDataLst>
              <p:tags r:id="rId9"/>
            </p:custDataLst>
          </p:nvPr>
        </p:nvSpPr>
        <p:spPr bwMode="gray">
          <a:xfrm>
            <a:off x="4193810" y="2856843"/>
            <a:ext cx="2917464" cy="360698"/>
          </a:xfrm>
          <a:prstGeom prst="rect">
            <a:avLst/>
          </a:prstGeom>
          <a:solidFill>
            <a:schemeClr val="bg1">
              <a:lumMod val="20000"/>
              <a:lumOff val="80000"/>
            </a:schemeClr>
          </a:solidFill>
          <a:ln w="9525" cap="flat" cmpd="sng">
            <a:noFill/>
            <a:prstDash val="solid"/>
            <a:round/>
            <a:headEnd/>
            <a:tailEnd/>
          </a:ln>
          <a:effectLst/>
        </p:spPr>
        <p:txBody>
          <a:bodyPr wrap="square" lIns="65515" tIns="34073" rIns="65515" bIns="34073" anchor="ctr" anchorCtr="0"/>
          <a:lstStyle/>
          <a:p>
            <a:pPr marL="0" lvl="1" algn="ctr" defTabSz="675492">
              <a:spcAft>
                <a:spcPct val="0"/>
              </a:spcAft>
              <a:buSzPct val="70000"/>
            </a:pPr>
            <a:r>
              <a:rPr lang="pt-BR" sz="800" dirty="0" smtClean="0">
                <a:solidFill>
                  <a:srgbClr val="000000"/>
                </a:solidFill>
                <a:latin typeface="EYInterstate Light" panose="02000506000000020004" pitchFamily="2" charset="0"/>
              </a:rPr>
              <a:t>Análise dos resultados dos testes e contabilizações (cíclico)</a:t>
            </a:r>
            <a:endParaRPr lang="pt-BR" sz="800" dirty="0">
              <a:solidFill>
                <a:srgbClr val="000000"/>
              </a:solidFill>
              <a:latin typeface="EYInterstate Light" panose="02000506000000020004" pitchFamily="2" charset="0"/>
            </a:endParaRPr>
          </a:p>
        </p:txBody>
      </p:sp>
      <p:sp>
        <p:nvSpPr>
          <p:cNvPr id="44" name="Rechteck 49"/>
          <p:cNvSpPr>
            <a:spLocks/>
          </p:cNvSpPr>
          <p:nvPr>
            <p:custDataLst>
              <p:tags r:id="rId10"/>
            </p:custDataLst>
          </p:nvPr>
        </p:nvSpPr>
        <p:spPr bwMode="gray">
          <a:xfrm>
            <a:off x="4207335" y="3686716"/>
            <a:ext cx="2900382" cy="360698"/>
          </a:xfrm>
          <a:prstGeom prst="rect">
            <a:avLst/>
          </a:prstGeom>
          <a:solidFill>
            <a:schemeClr val="bg1">
              <a:lumMod val="40000"/>
              <a:lumOff val="60000"/>
            </a:schemeClr>
          </a:solidFill>
          <a:ln w="9525" cap="flat" cmpd="sng">
            <a:noFill/>
            <a:prstDash val="solid"/>
            <a:round/>
            <a:headEnd/>
            <a:tailEnd/>
          </a:ln>
          <a:effectLst/>
        </p:spPr>
        <p:txBody>
          <a:bodyPr wrap="square" lIns="65515" tIns="34073" rIns="65515" bIns="34073" anchor="ctr" anchorCtr="0"/>
          <a:lstStyle/>
          <a:p>
            <a:pPr marL="0" lvl="1" algn="ctr" defTabSz="675492">
              <a:spcAft>
                <a:spcPct val="0"/>
              </a:spcAft>
              <a:buSzPct val="70000"/>
            </a:pPr>
            <a:r>
              <a:rPr lang="pt-BR" sz="800" dirty="0" smtClean="0">
                <a:solidFill>
                  <a:srgbClr val="000000"/>
                </a:solidFill>
                <a:latin typeface="EYInterstate Light" panose="02000506000000020004" pitchFamily="2" charset="0"/>
              </a:rPr>
              <a:t>Realização das cargas dos contratos (cíclico)</a:t>
            </a:r>
            <a:endParaRPr lang="pt-BR" sz="800" dirty="0">
              <a:solidFill>
                <a:srgbClr val="000000"/>
              </a:solidFill>
              <a:latin typeface="EYInterstate Light" panose="02000506000000020004" pitchFamily="2" charset="0"/>
            </a:endParaRPr>
          </a:p>
        </p:txBody>
      </p:sp>
      <p:sp>
        <p:nvSpPr>
          <p:cNvPr id="45" name="Rechteck 49"/>
          <p:cNvSpPr>
            <a:spLocks/>
          </p:cNvSpPr>
          <p:nvPr>
            <p:custDataLst>
              <p:tags r:id="rId11"/>
            </p:custDataLst>
          </p:nvPr>
        </p:nvSpPr>
        <p:spPr bwMode="gray">
          <a:xfrm>
            <a:off x="4207336" y="4106006"/>
            <a:ext cx="2900381" cy="360698"/>
          </a:xfrm>
          <a:prstGeom prst="rect">
            <a:avLst/>
          </a:prstGeom>
          <a:solidFill>
            <a:schemeClr val="bg1">
              <a:lumMod val="40000"/>
              <a:lumOff val="60000"/>
            </a:schemeClr>
          </a:solidFill>
          <a:ln w="9525" cap="flat" cmpd="sng">
            <a:noFill/>
            <a:prstDash val="solid"/>
            <a:round/>
            <a:headEnd/>
            <a:tailEnd/>
          </a:ln>
          <a:effectLst/>
        </p:spPr>
        <p:txBody>
          <a:bodyPr wrap="square" lIns="65515" tIns="34073" rIns="65515" bIns="34073" anchor="ctr" anchorCtr="0"/>
          <a:lstStyle/>
          <a:p>
            <a:pPr marL="0" lvl="1" algn="ctr" defTabSz="675492">
              <a:spcAft>
                <a:spcPct val="0"/>
              </a:spcAft>
              <a:buSzPct val="70000"/>
            </a:pPr>
            <a:r>
              <a:rPr lang="pt-BR" sz="800" dirty="0" smtClean="0">
                <a:solidFill>
                  <a:srgbClr val="000000"/>
                </a:solidFill>
                <a:latin typeface="EYInterstate Light" panose="02000506000000020004" pitchFamily="2" charset="0"/>
              </a:rPr>
              <a:t>Material de treinamento e documentação da configuração e testes</a:t>
            </a:r>
            <a:endParaRPr lang="pt-BR" sz="800" dirty="0">
              <a:solidFill>
                <a:srgbClr val="000000"/>
              </a:solidFill>
              <a:latin typeface="EYInterstate Light" panose="02000506000000020004" pitchFamily="2" charset="0"/>
            </a:endParaRPr>
          </a:p>
        </p:txBody>
      </p:sp>
      <p:sp>
        <p:nvSpPr>
          <p:cNvPr id="46" name="Rechteck 49"/>
          <p:cNvSpPr>
            <a:spLocks/>
          </p:cNvSpPr>
          <p:nvPr>
            <p:custDataLst>
              <p:tags r:id="rId12"/>
            </p:custDataLst>
          </p:nvPr>
        </p:nvSpPr>
        <p:spPr bwMode="gray">
          <a:xfrm>
            <a:off x="4193810" y="2472698"/>
            <a:ext cx="2917464" cy="360698"/>
          </a:xfrm>
          <a:prstGeom prst="rect">
            <a:avLst/>
          </a:prstGeom>
          <a:solidFill>
            <a:schemeClr val="bg1">
              <a:lumMod val="20000"/>
              <a:lumOff val="80000"/>
            </a:schemeClr>
          </a:solidFill>
          <a:ln w="9525" cap="flat" cmpd="sng">
            <a:noFill/>
            <a:prstDash val="solid"/>
            <a:round/>
            <a:headEnd/>
            <a:tailEnd/>
          </a:ln>
          <a:effectLst/>
        </p:spPr>
        <p:txBody>
          <a:bodyPr wrap="square" lIns="65515" tIns="34073" rIns="65515" bIns="34073" anchor="ctr" anchorCtr="0"/>
          <a:lstStyle/>
          <a:p>
            <a:pPr marL="0" lvl="1" algn="ctr" defTabSz="675492">
              <a:spcAft>
                <a:spcPct val="0"/>
              </a:spcAft>
              <a:buSzPct val="70000"/>
            </a:pPr>
            <a:r>
              <a:rPr lang="pt-BR" sz="800" dirty="0" smtClean="0">
                <a:solidFill>
                  <a:srgbClr val="000000"/>
                </a:solidFill>
                <a:latin typeface="EYInterstate Light" panose="02000506000000020004" pitchFamily="2" charset="0"/>
              </a:rPr>
              <a:t>Coleta de dados de contratos  e análise da qualidade de dados das cargas </a:t>
            </a:r>
          </a:p>
          <a:p>
            <a:pPr marL="0" lvl="1" algn="ctr" defTabSz="675492">
              <a:spcAft>
                <a:spcPct val="0"/>
              </a:spcAft>
              <a:buSzPct val="70000"/>
            </a:pPr>
            <a:r>
              <a:rPr lang="pt-BR" sz="800" dirty="0" smtClean="0">
                <a:solidFill>
                  <a:srgbClr val="000000"/>
                </a:solidFill>
                <a:latin typeface="EYInterstate Light" panose="02000506000000020004" pitchFamily="2" charset="0"/>
              </a:rPr>
              <a:t>(cíclico)</a:t>
            </a:r>
            <a:endParaRPr lang="pt-BR" sz="800" dirty="0">
              <a:solidFill>
                <a:srgbClr val="000000"/>
              </a:solidFill>
              <a:latin typeface="EYInterstate Light" panose="02000506000000020004" pitchFamily="2" charset="0"/>
            </a:endParaRPr>
          </a:p>
        </p:txBody>
      </p:sp>
      <p:sp>
        <p:nvSpPr>
          <p:cNvPr id="47" name="Rechteck 49"/>
          <p:cNvSpPr>
            <a:spLocks/>
          </p:cNvSpPr>
          <p:nvPr>
            <p:custDataLst>
              <p:tags r:id="rId13"/>
            </p:custDataLst>
          </p:nvPr>
        </p:nvSpPr>
        <p:spPr bwMode="gray">
          <a:xfrm>
            <a:off x="1600510" y="1537354"/>
            <a:ext cx="7005194" cy="273288"/>
          </a:xfrm>
          <a:prstGeom prst="rect">
            <a:avLst/>
          </a:prstGeom>
          <a:solidFill>
            <a:schemeClr val="bg1">
              <a:lumMod val="20000"/>
              <a:lumOff val="80000"/>
            </a:schemeClr>
          </a:solidFill>
          <a:ln w="9525" cap="flat" cmpd="sng">
            <a:noFill/>
            <a:prstDash val="solid"/>
            <a:round/>
            <a:headEnd/>
            <a:tailEnd/>
          </a:ln>
          <a:effectLst/>
        </p:spPr>
        <p:txBody>
          <a:bodyPr wrap="square" lIns="65515" tIns="34073" rIns="65515" bIns="34073" anchor="ctr" anchorCtr="0"/>
          <a:lstStyle/>
          <a:p>
            <a:pPr marL="0" lvl="1" algn="ctr" defTabSz="675492">
              <a:spcAft>
                <a:spcPct val="0"/>
              </a:spcAft>
              <a:buSzPct val="70000"/>
            </a:pPr>
            <a:r>
              <a:rPr lang="pt-BR" sz="800" dirty="0" smtClean="0">
                <a:solidFill>
                  <a:srgbClr val="000000"/>
                </a:solidFill>
                <a:latin typeface="EYInterstate Light" panose="02000506000000020004" pitchFamily="2" charset="0"/>
              </a:rPr>
              <a:t>Suporte contínuo junto aos auditores  externos, comitês internos e equipe do projeto</a:t>
            </a:r>
            <a:endParaRPr lang="pt-BR" sz="800" dirty="0">
              <a:solidFill>
                <a:srgbClr val="000000"/>
              </a:solidFill>
              <a:latin typeface="EYInterstate Light" panose="02000506000000020004" pitchFamily="2" charset="0"/>
            </a:endParaRPr>
          </a:p>
        </p:txBody>
      </p:sp>
      <p:sp>
        <p:nvSpPr>
          <p:cNvPr id="48" name="Rechteck 49"/>
          <p:cNvSpPr>
            <a:spLocks/>
          </p:cNvSpPr>
          <p:nvPr>
            <p:custDataLst>
              <p:tags r:id="rId14"/>
            </p:custDataLst>
          </p:nvPr>
        </p:nvSpPr>
        <p:spPr bwMode="gray">
          <a:xfrm>
            <a:off x="5679101" y="1837387"/>
            <a:ext cx="1432173" cy="602883"/>
          </a:xfrm>
          <a:prstGeom prst="rect">
            <a:avLst/>
          </a:prstGeom>
          <a:solidFill>
            <a:schemeClr val="bg1">
              <a:lumMod val="20000"/>
              <a:lumOff val="80000"/>
            </a:schemeClr>
          </a:solidFill>
          <a:ln w="9525" cap="flat" cmpd="sng">
            <a:noFill/>
            <a:prstDash val="solid"/>
            <a:round/>
            <a:headEnd/>
            <a:tailEnd/>
          </a:ln>
          <a:effectLst/>
        </p:spPr>
        <p:txBody>
          <a:bodyPr wrap="square" lIns="65515" tIns="34073" rIns="65515" bIns="34073" anchor="ctr" anchorCtr="0"/>
          <a:lstStyle/>
          <a:p>
            <a:pPr marL="0" lvl="1" algn="ctr" defTabSz="675492">
              <a:spcAft>
                <a:spcPct val="0"/>
              </a:spcAft>
              <a:buSzPct val="70000"/>
            </a:pPr>
            <a:r>
              <a:rPr lang="pt-BR" sz="800" dirty="0" smtClean="0">
                <a:solidFill>
                  <a:srgbClr val="000000"/>
                </a:solidFill>
                <a:latin typeface="EYInterstate Light" panose="02000506000000020004" pitchFamily="2" charset="0"/>
              </a:rPr>
              <a:t>Sumário executivo com impactos contábeis e dos requerimentos de divulgação</a:t>
            </a:r>
            <a:endParaRPr lang="pt-BR" sz="800" dirty="0">
              <a:solidFill>
                <a:srgbClr val="000000"/>
              </a:solidFill>
              <a:latin typeface="EYInterstate Light" panose="02000506000000020004" pitchFamily="2" charset="0"/>
            </a:endParaRPr>
          </a:p>
        </p:txBody>
      </p:sp>
      <p:sp>
        <p:nvSpPr>
          <p:cNvPr id="50" name="Rechteck 49"/>
          <p:cNvSpPr>
            <a:spLocks/>
          </p:cNvSpPr>
          <p:nvPr>
            <p:custDataLst>
              <p:tags r:id="rId15"/>
            </p:custDataLst>
          </p:nvPr>
        </p:nvSpPr>
        <p:spPr bwMode="gray">
          <a:xfrm>
            <a:off x="7156560" y="1837387"/>
            <a:ext cx="810781" cy="360698"/>
          </a:xfrm>
          <a:prstGeom prst="rect">
            <a:avLst/>
          </a:prstGeom>
          <a:solidFill>
            <a:schemeClr val="bg1">
              <a:lumMod val="20000"/>
              <a:lumOff val="80000"/>
            </a:schemeClr>
          </a:solidFill>
          <a:ln w="9525" cap="flat" cmpd="sng">
            <a:noFill/>
            <a:prstDash val="solid"/>
            <a:round/>
            <a:headEnd/>
            <a:tailEnd/>
          </a:ln>
          <a:effectLst/>
        </p:spPr>
        <p:txBody>
          <a:bodyPr wrap="square" lIns="65515" tIns="34073" rIns="65515" bIns="34073" anchor="ctr" anchorCtr="0"/>
          <a:lstStyle/>
          <a:p>
            <a:pPr marL="0" lvl="1" algn="ctr" defTabSz="675492">
              <a:spcAft>
                <a:spcPct val="0"/>
              </a:spcAft>
              <a:buSzPct val="70000"/>
            </a:pPr>
            <a:r>
              <a:rPr lang="pt-BR" sz="800" dirty="0" smtClean="0">
                <a:solidFill>
                  <a:srgbClr val="000000"/>
                </a:solidFill>
                <a:latin typeface="EYInterstate Light" panose="02000506000000020004" pitchFamily="2" charset="0"/>
              </a:rPr>
              <a:t>Divulgação das novas normas e procedimentos</a:t>
            </a:r>
            <a:endParaRPr lang="pt-BR" sz="800" dirty="0">
              <a:solidFill>
                <a:srgbClr val="000000"/>
              </a:solidFill>
              <a:latin typeface="EYInterstate Light" panose="02000506000000020004" pitchFamily="2" charset="0"/>
            </a:endParaRPr>
          </a:p>
        </p:txBody>
      </p:sp>
      <p:sp>
        <p:nvSpPr>
          <p:cNvPr id="51" name="Rechteck 49"/>
          <p:cNvSpPr>
            <a:spLocks/>
          </p:cNvSpPr>
          <p:nvPr>
            <p:custDataLst>
              <p:tags r:id="rId16"/>
            </p:custDataLst>
          </p:nvPr>
        </p:nvSpPr>
        <p:spPr bwMode="gray">
          <a:xfrm>
            <a:off x="7156560" y="3279189"/>
            <a:ext cx="797756" cy="1187409"/>
          </a:xfrm>
          <a:prstGeom prst="rect">
            <a:avLst/>
          </a:prstGeom>
          <a:solidFill>
            <a:schemeClr val="bg1">
              <a:lumMod val="40000"/>
              <a:lumOff val="60000"/>
            </a:schemeClr>
          </a:solidFill>
          <a:ln w="9525" cap="flat" cmpd="sng">
            <a:noFill/>
            <a:prstDash val="solid"/>
            <a:round/>
            <a:headEnd/>
            <a:tailEnd/>
          </a:ln>
          <a:effectLst/>
        </p:spPr>
        <p:txBody>
          <a:bodyPr wrap="square" lIns="65515" tIns="34073" rIns="65515" bIns="34073" anchor="ctr" anchorCtr="0"/>
          <a:lstStyle/>
          <a:p>
            <a:pPr marL="0" lvl="1" algn="ctr" defTabSz="675492">
              <a:spcAft>
                <a:spcPct val="0"/>
              </a:spcAft>
              <a:buSzPct val="70000"/>
            </a:pPr>
            <a:r>
              <a:rPr lang="pt-BR" sz="800" dirty="0" err="1" smtClean="0">
                <a:solidFill>
                  <a:srgbClr val="000000"/>
                </a:solidFill>
                <a:latin typeface="EYInterstate Light" panose="02000506000000020004" pitchFamily="2" charset="0"/>
              </a:rPr>
              <a:t>Cutover</a:t>
            </a:r>
            <a:r>
              <a:rPr lang="pt-BR" sz="800" dirty="0" smtClean="0">
                <a:solidFill>
                  <a:srgbClr val="000000"/>
                </a:solidFill>
                <a:latin typeface="EYInterstate Light" panose="02000506000000020004" pitchFamily="2" charset="0"/>
              </a:rPr>
              <a:t>, testes, cargas  e ajustes finais</a:t>
            </a:r>
            <a:endParaRPr lang="pt-BR" sz="800" dirty="0">
              <a:solidFill>
                <a:srgbClr val="000000"/>
              </a:solidFill>
              <a:latin typeface="EYInterstate Light" panose="02000506000000020004" pitchFamily="2" charset="0"/>
            </a:endParaRPr>
          </a:p>
        </p:txBody>
      </p:sp>
      <p:sp>
        <p:nvSpPr>
          <p:cNvPr id="52" name="Rechteck 49"/>
          <p:cNvSpPr>
            <a:spLocks/>
          </p:cNvSpPr>
          <p:nvPr>
            <p:custDataLst>
              <p:tags r:id="rId17"/>
            </p:custDataLst>
          </p:nvPr>
        </p:nvSpPr>
        <p:spPr bwMode="gray">
          <a:xfrm>
            <a:off x="7989112" y="1837388"/>
            <a:ext cx="616592" cy="2629210"/>
          </a:xfrm>
          <a:prstGeom prst="rect">
            <a:avLst/>
          </a:prstGeom>
          <a:solidFill>
            <a:schemeClr val="bg1">
              <a:lumMod val="40000"/>
              <a:lumOff val="60000"/>
            </a:schemeClr>
          </a:solidFill>
          <a:ln w="9525" cap="flat" cmpd="sng">
            <a:noFill/>
            <a:prstDash val="solid"/>
            <a:round/>
            <a:headEnd/>
            <a:tailEnd/>
          </a:ln>
          <a:effectLst/>
        </p:spPr>
        <p:txBody>
          <a:bodyPr wrap="square" lIns="65515" tIns="34073" rIns="65515" bIns="34073" anchor="ctr" anchorCtr="0"/>
          <a:lstStyle/>
          <a:p>
            <a:pPr marL="0" lvl="1" algn="ctr" defTabSz="675492">
              <a:spcAft>
                <a:spcPct val="0"/>
              </a:spcAft>
              <a:buSzPct val="70000"/>
            </a:pPr>
            <a:r>
              <a:rPr lang="pt-BR" sz="800" dirty="0" smtClean="0">
                <a:solidFill>
                  <a:srgbClr val="000000"/>
                </a:solidFill>
                <a:latin typeface="EYInterstate Light" panose="02000506000000020004" pitchFamily="2" charset="0"/>
              </a:rPr>
              <a:t>Suporte pós go </a:t>
            </a:r>
            <a:r>
              <a:rPr lang="pt-BR" sz="800" dirty="0" err="1" smtClean="0">
                <a:solidFill>
                  <a:srgbClr val="000000"/>
                </a:solidFill>
                <a:latin typeface="EYInterstate Light" panose="02000506000000020004" pitchFamily="2" charset="0"/>
              </a:rPr>
              <a:t>live</a:t>
            </a:r>
            <a:endParaRPr lang="pt-BR" sz="800" dirty="0" smtClean="0">
              <a:solidFill>
                <a:srgbClr val="000000"/>
              </a:solidFill>
              <a:latin typeface="EYInterstate Light" panose="02000506000000020004" pitchFamily="2" charset="0"/>
            </a:endParaRPr>
          </a:p>
        </p:txBody>
      </p:sp>
      <p:sp>
        <p:nvSpPr>
          <p:cNvPr id="53" name="Rechteck 49"/>
          <p:cNvSpPr>
            <a:spLocks/>
          </p:cNvSpPr>
          <p:nvPr>
            <p:custDataLst>
              <p:tags r:id="rId18"/>
            </p:custDataLst>
          </p:nvPr>
        </p:nvSpPr>
        <p:spPr bwMode="gray">
          <a:xfrm>
            <a:off x="7156560" y="2231802"/>
            <a:ext cx="810781" cy="475552"/>
          </a:xfrm>
          <a:prstGeom prst="rect">
            <a:avLst/>
          </a:prstGeom>
          <a:solidFill>
            <a:schemeClr val="bg1">
              <a:lumMod val="20000"/>
              <a:lumOff val="80000"/>
            </a:schemeClr>
          </a:solidFill>
          <a:ln w="9525" cap="flat" cmpd="sng">
            <a:noFill/>
            <a:prstDash val="solid"/>
            <a:round/>
            <a:headEnd/>
            <a:tailEnd/>
          </a:ln>
          <a:effectLst/>
        </p:spPr>
        <p:txBody>
          <a:bodyPr wrap="square" lIns="65515" tIns="34073" rIns="65515" bIns="34073" anchor="ctr" anchorCtr="0"/>
          <a:lstStyle/>
          <a:p>
            <a:pPr marL="0" lvl="1" algn="ctr" defTabSz="675492">
              <a:spcAft>
                <a:spcPct val="0"/>
              </a:spcAft>
              <a:buSzPct val="70000"/>
            </a:pPr>
            <a:r>
              <a:rPr lang="pt-BR" sz="800" dirty="0" smtClean="0">
                <a:solidFill>
                  <a:srgbClr val="000000"/>
                </a:solidFill>
                <a:latin typeface="EYInterstate Light" panose="02000506000000020004" pitchFamily="2" charset="0"/>
              </a:rPr>
              <a:t>Análise final dos testes e cargas</a:t>
            </a:r>
            <a:endParaRPr lang="pt-BR" sz="800" dirty="0">
              <a:solidFill>
                <a:srgbClr val="000000"/>
              </a:solidFill>
              <a:latin typeface="EYInterstate Light" panose="02000506000000020004" pitchFamily="2" charset="0"/>
            </a:endParaRPr>
          </a:p>
        </p:txBody>
      </p:sp>
      <p:sp>
        <p:nvSpPr>
          <p:cNvPr id="54" name="Rechteck 49"/>
          <p:cNvSpPr>
            <a:spLocks/>
          </p:cNvSpPr>
          <p:nvPr>
            <p:custDataLst>
              <p:tags r:id="rId19"/>
            </p:custDataLst>
          </p:nvPr>
        </p:nvSpPr>
        <p:spPr bwMode="gray">
          <a:xfrm rot="16200000">
            <a:off x="77742" y="4623750"/>
            <a:ext cx="518611" cy="269366"/>
          </a:xfrm>
          <a:prstGeom prst="rect">
            <a:avLst/>
          </a:prstGeom>
          <a:solidFill>
            <a:schemeClr val="bg1">
              <a:lumMod val="60000"/>
              <a:lumOff val="40000"/>
            </a:schemeClr>
          </a:solidFill>
          <a:ln w="9525" cap="flat" cmpd="sng">
            <a:noFill/>
            <a:prstDash val="solid"/>
            <a:round/>
            <a:headEnd/>
            <a:tailEnd/>
          </a:ln>
          <a:effectLst/>
        </p:spPr>
        <p:txBody>
          <a:bodyPr wrap="square" lIns="65515" tIns="34073" rIns="65515" bIns="34073" anchor="ctr" anchorCtr="0"/>
          <a:lstStyle/>
          <a:p>
            <a:pPr marL="0" lvl="1" algn="ctr" defTabSz="675492">
              <a:spcAft>
                <a:spcPct val="0"/>
              </a:spcAft>
              <a:buSzPct val="70000"/>
            </a:pPr>
            <a:r>
              <a:rPr lang="en-US" sz="800" dirty="0" err="1" smtClean="0">
                <a:solidFill>
                  <a:srgbClr val="000000"/>
                </a:solidFill>
                <a:latin typeface="EYInterstate Light" panose="02000506000000020004" pitchFamily="2" charset="0"/>
              </a:rPr>
              <a:t>Gestão</a:t>
            </a:r>
            <a:endParaRPr lang="en-US" sz="800" dirty="0">
              <a:solidFill>
                <a:srgbClr val="000000"/>
              </a:solidFill>
              <a:latin typeface="EYInterstate Light" panose="02000506000000020004" pitchFamily="2" charset="0"/>
            </a:endParaRPr>
          </a:p>
        </p:txBody>
      </p:sp>
      <p:sp>
        <p:nvSpPr>
          <p:cNvPr id="55" name="Rechteck 49"/>
          <p:cNvSpPr>
            <a:spLocks/>
          </p:cNvSpPr>
          <p:nvPr>
            <p:custDataLst>
              <p:tags r:id="rId20"/>
            </p:custDataLst>
          </p:nvPr>
        </p:nvSpPr>
        <p:spPr bwMode="gray">
          <a:xfrm>
            <a:off x="1600510" y="4499130"/>
            <a:ext cx="7005196" cy="498293"/>
          </a:xfrm>
          <a:prstGeom prst="rect">
            <a:avLst/>
          </a:prstGeom>
          <a:solidFill>
            <a:schemeClr val="bg1">
              <a:lumMod val="60000"/>
              <a:lumOff val="40000"/>
            </a:schemeClr>
          </a:solidFill>
          <a:ln w="9525" cap="flat" cmpd="sng">
            <a:noFill/>
            <a:prstDash val="solid"/>
            <a:round/>
            <a:headEnd/>
            <a:tailEnd/>
          </a:ln>
          <a:effectLst/>
        </p:spPr>
        <p:txBody>
          <a:bodyPr wrap="square" lIns="65515" tIns="34073" rIns="65515" bIns="34073" anchor="ctr" anchorCtr="0"/>
          <a:lstStyle/>
          <a:p>
            <a:pPr marL="0" lvl="1" algn="ctr" defTabSz="675492">
              <a:spcAft>
                <a:spcPct val="0"/>
              </a:spcAft>
              <a:buSzPct val="70000"/>
            </a:pPr>
            <a:r>
              <a:rPr lang="pt-BR" sz="800" dirty="0" smtClean="0">
                <a:solidFill>
                  <a:srgbClr val="000000"/>
                </a:solidFill>
                <a:latin typeface="EYInterstate Light" panose="02000506000000020004" pitchFamily="2" charset="0"/>
              </a:rPr>
              <a:t>Realização das atividades de PMO ao longo de todas as fases do projeto</a:t>
            </a:r>
            <a:endParaRPr lang="pt-BR" sz="800" dirty="0">
              <a:solidFill>
                <a:srgbClr val="000000"/>
              </a:solidFill>
              <a:latin typeface="EYInterstate Light" panose="02000506000000020004" pitchFamily="2" charset="0"/>
            </a:endParaRPr>
          </a:p>
        </p:txBody>
      </p:sp>
      <p:sp>
        <p:nvSpPr>
          <p:cNvPr id="56" name="TextBox 55"/>
          <p:cNvSpPr txBox="1"/>
          <p:nvPr/>
        </p:nvSpPr>
        <p:spPr>
          <a:xfrm>
            <a:off x="6478817" y="5393736"/>
            <a:ext cx="1570943" cy="146536"/>
          </a:xfrm>
          <a:prstGeom prst="rect">
            <a:avLst/>
          </a:prstGeom>
          <a:noFill/>
        </p:spPr>
        <p:txBody>
          <a:bodyPr wrap="none" lIns="0" tIns="28533" rIns="0" bIns="0" rtlCol="0">
            <a:spAutoFit/>
          </a:bodyPr>
          <a:lstStyle/>
          <a:p>
            <a:pPr>
              <a:lnSpc>
                <a:spcPct val="85000"/>
              </a:lnSpc>
              <a:spcAft>
                <a:spcPts val="468"/>
              </a:spcAft>
              <a:buClr>
                <a:schemeClr val="accent2"/>
              </a:buClr>
              <a:buSzPct val="70000"/>
            </a:pPr>
            <a:r>
              <a:rPr lang="pt-BR" sz="900" dirty="0" smtClean="0">
                <a:solidFill>
                  <a:schemeClr val="bg1"/>
                </a:solidFill>
              </a:rPr>
              <a:t>** Rascunho para discussão **</a:t>
            </a:r>
          </a:p>
        </p:txBody>
      </p:sp>
      <p:sp>
        <p:nvSpPr>
          <p:cNvPr id="59" name="Rechteck 49"/>
          <p:cNvSpPr>
            <a:spLocks/>
          </p:cNvSpPr>
          <p:nvPr>
            <p:custDataLst>
              <p:tags r:id="rId21"/>
            </p:custDataLst>
          </p:nvPr>
        </p:nvSpPr>
        <p:spPr bwMode="gray">
          <a:xfrm>
            <a:off x="1608154" y="2609304"/>
            <a:ext cx="1243011" cy="360698"/>
          </a:xfrm>
          <a:prstGeom prst="rect">
            <a:avLst/>
          </a:prstGeom>
          <a:solidFill>
            <a:schemeClr val="bg1">
              <a:lumMod val="20000"/>
              <a:lumOff val="80000"/>
            </a:schemeClr>
          </a:solidFill>
          <a:ln w="9525" cap="flat" cmpd="sng">
            <a:noFill/>
            <a:prstDash val="solid"/>
            <a:round/>
            <a:headEnd/>
            <a:tailEnd/>
          </a:ln>
          <a:effectLst/>
        </p:spPr>
        <p:txBody>
          <a:bodyPr wrap="square" lIns="65515" tIns="34073" rIns="65515" bIns="34073" anchor="ctr" anchorCtr="0"/>
          <a:lstStyle/>
          <a:p>
            <a:pPr marL="0" lvl="1" algn="ctr" defTabSz="675492">
              <a:spcAft>
                <a:spcPct val="0"/>
              </a:spcAft>
              <a:buSzPct val="70000"/>
            </a:pPr>
            <a:r>
              <a:rPr lang="pt-BR" sz="800" dirty="0" smtClean="0">
                <a:solidFill>
                  <a:srgbClr val="000000"/>
                </a:solidFill>
                <a:latin typeface="EYInterstate Light" panose="02000506000000020004" pitchFamily="2" charset="0"/>
              </a:rPr>
              <a:t>Análise preliminar dos impactos contábeis (Amostra) </a:t>
            </a:r>
            <a:endParaRPr lang="pt-BR" sz="800" dirty="0">
              <a:solidFill>
                <a:srgbClr val="000000"/>
              </a:solidFill>
              <a:latin typeface="EYInterstate Light" panose="02000506000000020004" pitchFamily="2" charset="0"/>
            </a:endParaRPr>
          </a:p>
        </p:txBody>
      </p:sp>
      <p:sp>
        <p:nvSpPr>
          <p:cNvPr id="60" name="Rechteck 49"/>
          <p:cNvSpPr>
            <a:spLocks/>
          </p:cNvSpPr>
          <p:nvPr>
            <p:custDataLst>
              <p:tags r:id="rId22"/>
            </p:custDataLst>
          </p:nvPr>
        </p:nvSpPr>
        <p:spPr bwMode="gray">
          <a:xfrm>
            <a:off x="1606097" y="2996680"/>
            <a:ext cx="2543388" cy="255829"/>
          </a:xfrm>
          <a:prstGeom prst="rect">
            <a:avLst/>
          </a:prstGeom>
          <a:solidFill>
            <a:schemeClr val="bg1">
              <a:lumMod val="20000"/>
              <a:lumOff val="80000"/>
            </a:schemeClr>
          </a:solidFill>
          <a:ln w="9525" cap="flat" cmpd="sng">
            <a:noFill/>
            <a:prstDash val="solid"/>
            <a:round/>
            <a:headEnd/>
            <a:tailEnd/>
          </a:ln>
          <a:effectLst/>
        </p:spPr>
        <p:txBody>
          <a:bodyPr wrap="square" lIns="65515" tIns="34073" rIns="65515" bIns="34073" anchor="ctr" anchorCtr="0"/>
          <a:lstStyle/>
          <a:p>
            <a:pPr marL="0" lvl="1" algn="ctr" defTabSz="675492">
              <a:spcAft>
                <a:spcPct val="0"/>
              </a:spcAft>
              <a:buSzPct val="70000"/>
            </a:pPr>
            <a:r>
              <a:rPr lang="pt-BR" sz="800" dirty="0" smtClean="0">
                <a:solidFill>
                  <a:srgbClr val="000000"/>
                </a:solidFill>
                <a:latin typeface="EYInterstate Light" panose="02000506000000020004" pitchFamily="2" charset="0"/>
              </a:rPr>
              <a:t>Assistência no </a:t>
            </a:r>
            <a:r>
              <a:rPr lang="pt-BR" sz="800" dirty="0">
                <a:solidFill>
                  <a:srgbClr val="000000"/>
                </a:solidFill>
                <a:latin typeface="EYInterstate Light" panose="02000506000000020004" pitchFamily="2" charset="0"/>
              </a:rPr>
              <a:t>entendimento </a:t>
            </a:r>
            <a:r>
              <a:rPr lang="pt-BR" sz="800" dirty="0" smtClean="0">
                <a:solidFill>
                  <a:srgbClr val="000000"/>
                </a:solidFill>
                <a:latin typeface="EYInterstate Light" panose="02000506000000020004" pitchFamily="2" charset="0"/>
              </a:rPr>
              <a:t>dos aspectos conceituais da IFRS16</a:t>
            </a:r>
            <a:endParaRPr lang="pt-BR" sz="800" dirty="0">
              <a:solidFill>
                <a:srgbClr val="000000"/>
              </a:solidFill>
              <a:latin typeface="EYInterstate Light" panose="02000506000000020004" pitchFamily="2" charset="0"/>
            </a:endParaRPr>
          </a:p>
        </p:txBody>
      </p:sp>
      <p:sp>
        <p:nvSpPr>
          <p:cNvPr id="62" name="Rechteck 49"/>
          <p:cNvSpPr>
            <a:spLocks/>
          </p:cNvSpPr>
          <p:nvPr>
            <p:custDataLst>
              <p:tags r:id="rId23"/>
            </p:custDataLst>
          </p:nvPr>
        </p:nvSpPr>
        <p:spPr bwMode="gray">
          <a:xfrm>
            <a:off x="7147356" y="2728806"/>
            <a:ext cx="810781" cy="506194"/>
          </a:xfrm>
          <a:prstGeom prst="rect">
            <a:avLst/>
          </a:prstGeom>
          <a:solidFill>
            <a:schemeClr val="bg1">
              <a:lumMod val="20000"/>
              <a:lumOff val="80000"/>
            </a:schemeClr>
          </a:solidFill>
          <a:ln w="9525" cap="flat" cmpd="sng">
            <a:noFill/>
            <a:prstDash val="solid"/>
            <a:round/>
            <a:headEnd/>
            <a:tailEnd/>
          </a:ln>
          <a:effectLst/>
        </p:spPr>
        <p:txBody>
          <a:bodyPr wrap="square" lIns="65515" tIns="34073" rIns="65515" bIns="34073" anchor="ctr" anchorCtr="0"/>
          <a:lstStyle/>
          <a:p>
            <a:pPr marL="0" lvl="1" algn="ctr" defTabSz="675492">
              <a:spcAft>
                <a:spcPct val="0"/>
              </a:spcAft>
              <a:buSzPct val="70000"/>
            </a:pPr>
            <a:r>
              <a:rPr lang="pt-BR" sz="800" dirty="0" smtClean="0">
                <a:solidFill>
                  <a:srgbClr val="000000"/>
                </a:solidFill>
                <a:latin typeface="EYInterstate Light" panose="02000506000000020004" pitchFamily="2" charset="0"/>
              </a:rPr>
              <a:t>Relatório final do projeto e lições aprendidas</a:t>
            </a:r>
            <a:endParaRPr lang="pt-BR" sz="800" dirty="0">
              <a:solidFill>
                <a:srgbClr val="000000"/>
              </a:solidFill>
              <a:latin typeface="EYInterstate Light" panose="02000506000000020004" pitchFamily="2" charset="0"/>
            </a:endParaRPr>
          </a:p>
        </p:txBody>
      </p:sp>
      <p:sp>
        <p:nvSpPr>
          <p:cNvPr id="70" name="Rechteck 49"/>
          <p:cNvSpPr>
            <a:spLocks/>
          </p:cNvSpPr>
          <p:nvPr>
            <p:custDataLst>
              <p:tags r:id="rId24"/>
            </p:custDataLst>
          </p:nvPr>
        </p:nvSpPr>
        <p:spPr bwMode="gray">
          <a:xfrm>
            <a:off x="2908532" y="3686716"/>
            <a:ext cx="1243011" cy="360698"/>
          </a:xfrm>
          <a:prstGeom prst="rect">
            <a:avLst/>
          </a:prstGeom>
          <a:solidFill>
            <a:schemeClr val="bg1">
              <a:lumMod val="40000"/>
              <a:lumOff val="60000"/>
            </a:schemeClr>
          </a:solidFill>
          <a:ln w="9525" cap="flat" cmpd="sng">
            <a:noFill/>
            <a:prstDash val="solid"/>
            <a:round/>
            <a:headEnd/>
            <a:tailEnd/>
          </a:ln>
          <a:effectLst/>
        </p:spPr>
        <p:txBody>
          <a:bodyPr wrap="square" lIns="65515" tIns="34073" rIns="65515" bIns="34073" anchor="ctr" anchorCtr="0"/>
          <a:lstStyle/>
          <a:p>
            <a:pPr marL="0" lvl="1" algn="ctr" defTabSz="675492">
              <a:spcAft>
                <a:spcPct val="0"/>
              </a:spcAft>
              <a:buSzPct val="70000"/>
            </a:pPr>
            <a:r>
              <a:rPr lang="pt-BR" sz="800" dirty="0" smtClean="0">
                <a:solidFill>
                  <a:srgbClr val="000000"/>
                </a:solidFill>
                <a:latin typeface="EYInterstate Light" panose="02000506000000020004" pitchFamily="2" charset="0"/>
              </a:rPr>
              <a:t>Definição da estratégia e </a:t>
            </a:r>
            <a:r>
              <a:rPr lang="pt-BR" sz="800" dirty="0" err="1" smtClean="0">
                <a:solidFill>
                  <a:srgbClr val="000000"/>
                </a:solidFill>
                <a:latin typeface="EYInterstate Light" panose="02000506000000020004" pitchFamily="2" charset="0"/>
              </a:rPr>
              <a:t>templates</a:t>
            </a:r>
            <a:r>
              <a:rPr lang="pt-BR" sz="800" dirty="0" smtClean="0">
                <a:solidFill>
                  <a:srgbClr val="000000"/>
                </a:solidFill>
                <a:latin typeface="EYInterstate Light" panose="02000506000000020004" pitchFamily="2" charset="0"/>
              </a:rPr>
              <a:t> de migração/carga</a:t>
            </a:r>
            <a:endParaRPr lang="pt-BR" sz="800" dirty="0">
              <a:solidFill>
                <a:srgbClr val="000000"/>
              </a:solidFill>
              <a:latin typeface="EYInterstate Light" panose="02000506000000020004" pitchFamily="2" charset="0"/>
            </a:endParaRPr>
          </a:p>
        </p:txBody>
      </p:sp>
      <p:sp>
        <p:nvSpPr>
          <p:cNvPr id="71" name="Rechteck 49"/>
          <p:cNvSpPr>
            <a:spLocks/>
          </p:cNvSpPr>
          <p:nvPr>
            <p:custDataLst>
              <p:tags r:id="rId25"/>
            </p:custDataLst>
          </p:nvPr>
        </p:nvSpPr>
        <p:spPr bwMode="gray">
          <a:xfrm>
            <a:off x="2908532" y="4116983"/>
            <a:ext cx="1243011" cy="349615"/>
          </a:xfrm>
          <a:prstGeom prst="rect">
            <a:avLst/>
          </a:prstGeom>
          <a:solidFill>
            <a:schemeClr val="bg1">
              <a:lumMod val="40000"/>
              <a:lumOff val="60000"/>
            </a:schemeClr>
          </a:solidFill>
          <a:ln w="9525" cap="flat" cmpd="sng">
            <a:noFill/>
            <a:prstDash val="solid"/>
            <a:round/>
            <a:headEnd/>
            <a:tailEnd/>
          </a:ln>
          <a:effectLst/>
        </p:spPr>
        <p:txBody>
          <a:bodyPr wrap="square" lIns="65515" tIns="34073" rIns="65515" bIns="34073" anchor="ctr" anchorCtr="0"/>
          <a:lstStyle/>
          <a:p>
            <a:pPr marL="0" lvl="1" algn="ctr" defTabSz="675492">
              <a:spcAft>
                <a:spcPct val="0"/>
              </a:spcAft>
              <a:buSzPct val="70000"/>
            </a:pPr>
            <a:r>
              <a:rPr lang="pt-BR" sz="800" dirty="0" smtClean="0">
                <a:solidFill>
                  <a:srgbClr val="000000"/>
                </a:solidFill>
                <a:latin typeface="EYInterstate Light" panose="02000506000000020004" pitchFamily="2" charset="0"/>
              </a:rPr>
              <a:t>Inicio do preenchimento dos </a:t>
            </a:r>
            <a:r>
              <a:rPr lang="pt-BR" sz="800" dirty="0" err="1" smtClean="0">
                <a:solidFill>
                  <a:srgbClr val="000000"/>
                </a:solidFill>
                <a:latin typeface="EYInterstate Light" panose="02000506000000020004" pitchFamily="2" charset="0"/>
              </a:rPr>
              <a:t>templates</a:t>
            </a:r>
            <a:r>
              <a:rPr lang="pt-BR" sz="800" dirty="0" smtClean="0">
                <a:solidFill>
                  <a:srgbClr val="000000"/>
                </a:solidFill>
                <a:latin typeface="EYInterstate Light" panose="02000506000000020004" pitchFamily="2" charset="0"/>
              </a:rPr>
              <a:t> de migração/carga</a:t>
            </a:r>
            <a:endParaRPr lang="pt-BR" sz="800" dirty="0">
              <a:solidFill>
                <a:srgbClr val="000000"/>
              </a:solidFill>
              <a:latin typeface="EYInterstate Light" panose="02000506000000020004" pitchFamily="2" charset="0"/>
            </a:endParaRPr>
          </a:p>
        </p:txBody>
      </p:sp>
      <p:sp>
        <p:nvSpPr>
          <p:cNvPr id="72" name="Rechteck 49"/>
          <p:cNvSpPr>
            <a:spLocks/>
          </p:cNvSpPr>
          <p:nvPr>
            <p:custDataLst>
              <p:tags r:id="rId26"/>
            </p:custDataLst>
          </p:nvPr>
        </p:nvSpPr>
        <p:spPr bwMode="gray">
          <a:xfrm>
            <a:off x="1595102" y="3279188"/>
            <a:ext cx="1243011" cy="568773"/>
          </a:xfrm>
          <a:prstGeom prst="rect">
            <a:avLst/>
          </a:prstGeom>
          <a:solidFill>
            <a:schemeClr val="bg1">
              <a:lumMod val="40000"/>
              <a:lumOff val="60000"/>
            </a:schemeClr>
          </a:solidFill>
          <a:ln w="9525" cap="flat" cmpd="sng">
            <a:noFill/>
            <a:prstDash val="solid"/>
            <a:round/>
            <a:headEnd/>
            <a:tailEnd/>
          </a:ln>
          <a:effectLst/>
        </p:spPr>
        <p:txBody>
          <a:bodyPr wrap="square" lIns="65515" tIns="34073" rIns="65515" bIns="34073" anchor="ctr" anchorCtr="0"/>
          <a:lstStyle/>
          <a:p>
            <a:pPr marL="0" lvl="1" algn="ctr" defTabSz="675492">
              <a:spcAft>
                <a:spcPct val="0"/>
              </a:spcAft>
              <a:buSzPct val="70000"/>
            </a:pPr>
            <a:r>
              <a:rPr lang="pt-BR" sz="800" dirty="0">
                <a:solidFill>
                  <a:srgbClr val="000000"/>
                </a:solidFill>
                <a:latin typeface="EYInterstate Light" panose="02000506000000020004" pitchFamily="2" charset="0"/>
              </a:rPr>
              <a:t>Análise processos </a:t>
            </a:r>
            <a:r>
              <a:rPr lang="pt-BR" sz="800" dirty="0" smtClean="0">
                <a:solidFill>
                  <a:srgbClr val="000000"/>
                </a:solidFill>
                <a:latin typeface="EYInterstate Light" panose="02000506000000020004" pitchFamily="2" charset="0"/>
              </a:rPr>
              <a:t>e ambiente de </a:t>
            </a:r>
            <a:r>
              <a:rPr lang="pt-BR" sz="800" dirty="0">
                <a:solidFill>
                  <a:srgbClr val="000000"/>
                </a:solidFill>
                <a:latin typeface="EYInterstate Light" panose="02000506000000020004" pitchFamily="2" charset="0"/>
              </a:rPr>
              <a:t>sistemas (módulos configurados) por empresas </a:t>
            </a:r>
          </a:p>
        </p:txBody>
      </p:sp>
      <p:sp>
        <p:nvSpPr>
          <p:cNvPr id="73" name="Rechteck 49"/>
          <p:cNvSpPr>
            <a:spLocks/>
          </p:cNvSpPr>
          <p:nvPr>
            <p:custDataLst>
              <p:tags r:id="rId27"/>
            </p:custDataLst>
          </p:nvPr>
        </p:nvSpPr>
        <p:spPr bwMode="gray">
          <a:xfrm>
            <a:off x="1600509" y="3880388"/>
            <a:ext cx="1243011" cy="586210"/>
          </a:xfrm>
          <a:prstGeom prst="rect">
            <a:avLst/>
          </a:prstGeom>
          <a:solidFill>
            <a:schemeClr val="bg1">
              <a:lumMod val="40000"/>
              <a:lumOff val="60000"/>
            </a:schemeClr>
          </a:solidFill>
          <a:ln w="9525" cap="flat" cmpd="sng">
            <a:noFill/>
            <a:prstDash val="solid"/>
            <a:round/>
            <a:headEnd/>
            <a:tailEnd/>
          </a:ln>
          <a:effectLst/>
        </p:spPr>
        <p:txBody>
          <a:bodyPr wrap="square" lIns="65515" tIns="34073" rIns="65515" bIns="34073" anchor="ctr" anchorCtr="0"/>
          <a:lstStyle/>
          <a:p>
            <a:pPr marL="0" lvl="1" algn="ctr" defTabSz="675492">
              <a:spcAft>
                <a:spcPct val="0"/>
              </a:spcAft>
              <a:buSzPct val="70000"/>
            </a:pPr>
            <a:r>
              <a:rPr lang="pt-BR" sz="800" dirty="0" smtClean="0">
                <a:solidFill>
                  <a:srgbClr val="000000"/>
                </a:solidFill>
                <a:latin typeface="EYInterstate Light" panose="02000506000000020004" pitchFamily="2" charset="0"/>
              </a:rPr>
              <a:t>Definição e entendimento  dos requerimentos de negócio</a:t>
            </a:r>
            <a:endParaRPr lang="pt-BR" sz="800" dirty="0">
              <a:solidFill>
                <a:srgbClr val="000000"/>
              </a:solidFill>
              <a:latin typeface="EYInterstate Light" panose="02000506000000020004" pitchFamily="2" charset="0"/>
            </a:endParaRPr>
          </a:p>
        </p:txBody>
      </p:sp>
      <p:sp>
        <p:nvSpPr>
          <p:cNvPr id="74" name="Rechteck 49"/>
          <p:cNvSpPr>
            <a:spLocks/>
          </p:cNvSpPr>
          <p:nvPr>
            <p:custDataLst>
              <p:tags r:id="rId28"/>
            </p:custDataLst>
          </p:nvPr>
        </p:nvSpPr>
        <p:spPr bwMode="gray">
          <a:xfrm>
            <a:off x="2903124" y="3279188"/>
            <a:ext cx="1243011" cy="360698"/>
          </a:xfrm>
          <a:prstGeom prst="rect">
            <a:avLst/>
          </a:prstGeom>
          <a:solidFill>
            <a:schemeClr val="bg1">
              <a:lumMod val="40000"/>
              <a:lumOff val="60000"/>
            </a:schemeClr>
          </a:solidFill>
          <a:ln w="9525" cap="flat" cmpd="sng">
            <a:noFill/>
            <a:prstDash val="solid"/>
            <a:round/>
            <a:headEnd/>
            <a:tailEnd/>
          </a:ln>
          <a:effectLst/>
        </p:spPr>
        <p:txBody>
          <a:bodyPr wrap="square" lIns="65515" tIns="34073" rIns="65515" bIns="34073" anchor="ctr" anchorCtr="0"/>
          <a:lstStyle/>
          <a:p>
            <a:pPr marL="0" lvl="1" algn="ctr" defTabSz="675492">
              <a:spcAft>
                <a:spcPct val="0"/>
              </a:spcAft>
              <a:buSzPct val="70000"/>
            </a:pPr>
            <a:r>
              <a:rPr lang="pt-BR" sz="800" dirty="0" smtClean="0">
                <a:solidFill>
                  <a:srgbClr val="000000"/>
                </a:solidFill>
                <a:latin typeface="EYInterstate Light" panose="02000506000000020004" pitchFamily="2" charset="0"/>
              </a:rPr>
              <a:t>Definição da estrutura de dados do sistema</a:t>
            </a:r>
            <a:endParaRPr lang="pt-BR" sz="800" dirty="0">
              <a:solidFill>
                <a:srgbClr val="000000"/>
              </a:solidFill>
              <a:latin typeface="EYInterstate Light" panose="02000506000000020004" pitchFamily="2" charset="0"/>
            </a:endParaRPr>
          </a:p>
        </p:txBody>
      </p:sp>
      <p:sp>
        <p:nvSpPr>
          <p:cNvPr id="76" name="Rechteck 49"/>
          <p:cNvSpPr>
            <a:spLocks/>
          </p:cNvSpPr>
          <p:nvPr>
            <p:custDataLst>
              <p:tags r:id="rId29"/>
            </p:custDataLst>
          </p:nvPr>
        </p:nvSpPr>
        <p:spPr bwMode="gray">
          <a:xfrm rot="16200000">
            <a:off x="-267606" y="3743752"/>
            <a:ext cx="1198489" cy="269368"/>
          </a:xfrm>
          <a:prstGeom prst="rect">
            <a:avLst/>
          </a:prstGeom>
          <a:solidFill>
            <a:schemeClr val="bg1">
              <a:lumMod val="40000"/>
              <a:lumOff val="60000"/>
            </a:schemeClr>
          </a:solidFill>
          <a:ln w="9525" cap="flat" cmpd="sng">
            <a:noFill/>
            <a:prstDash val="solid"/>
            <a:round/>
            <a:headEnd/>
            <a:tailEnd/>
          </a:ln>
          <a:effectLst/>
        </p:spPr>
        <p:txBody>
          <a:bodyPr wrap="square" lIns="65515" tIns="34073" rIns="65515" bIns="34073" anchor="ctr" anchorCtr="0"/>
          <a:lstStyle/>
          <a:p>
            <a:pPr marL="0" lvl="1" algn="ctr" defTabSz="675492">
              <a:spcAft>
                <a:spcPct val="0"/>
              </a:spcAft>
              <a:buSzPct val="70000"/>
            </a:pPr>
            <a:r>
              <a:rPr lang="en-US" sz="800" dirty="0" err="1" smtClean="0">
                <a:solidFill>
                  <a:srgbClr val="000000"/>
                </a:solidFill>
                <a:latin typeface="EYInterstate Light" panose="02000506000000020004" pitchFamily="2" charset="0"/>
              </a:rPr>
              <a:t>Frente</a:t>
            </a:r>
            <a:r>
              <a:rPr lang="en-US" sz="800" dirty="0" smtClean="0">
                <a:solidFill>
                  <a:srgbClr val="000000"/>
                </a:solidFill>
                <a:latin typeface="EYInterstate Light" panose="02000506000000020004" pitchFamily="2" charset="0"/>
              </a:rPr>
              <a:t> de </a:t>
            </a:r>
            <a:r>
              <a:rPr lang="en-US" sz="800" dirty="0" err="1" smtClean="0">
                <a:solidFill>
                  <a:srgbClr val="000000"/>
                </a:solidFill>
                <a:latin typeface="EYInterstate Light" panose="02000506000000020004" pitchFamily="2" charset="0"/>
              </a:rPr>
              <a:t>Sistemas</a:t>
            </a:r>
            <a:endParaRPr lang="en-US" sz="800" dirty="0">
              <a:solidFill>
                <a:srgbClr val="000000"/>
              </a:solidFill>
              <a:latin typeface="EYInterstate Light" panose="02000506000000020004" pitchFamily="2" charset="0"/>
            </a:endParaRPr>
          </a:p>
        </p:txBody>
      </p:sp>
    </p:spTree>
    <p:extLst>
      <p:ext uri="{BB962C8B-B14F-4D97-AF65-F5344CB8AC3E}">
        <p14:creationId xmlns:p14="http://schemas.microsoft.com/office/powerpoint/2010/main" xmlns="" val="9785167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283112"/>
            <a:ext cx="8229600" cy="717000"/>
          </a:xfrm>
        </p:spPr>
        <p:txBody>
          <a:bodyPr vert="horz" lIns="0" tIns="0" rIns="0" bIns="0" rtlCol="0" anchor="t" anchorCtr="0">
            <a:noAutofit/>
          </a:bodyPr>
          <a:lstStyle/>
          <a:p>
            <a:r>
              <a:rPr lang="pt-BR" sz="2200" dirty="0" smtClean="0">
                <a:solidFill>
                  <a:srgbClr val="000000"/>
                </a:solidFill>
                <a:latin typeface="EYInterstate" panose="02000503020000020004" pitchFamily="2" charset="0"/>
              </a:rPr>
              <a:t>Pontos de atenção que precisam ser endereçados</a:t>
            </a:r>
            <a:br>
              <a:rPr lang="pt-BR" sz="2200" dirty="0" smtClean="0">
                <a:solidFill>
                  <a:srgbClr val="000000"/>
                </a:solidFill>
                <a:latin typeface="EYInterstate" panose="02000503020000020004" pitchFamily="2" charset="0"/>
              </a:rPr>
            </a:br>
            <a:r>
              <a:rPr lang="pt-BR" sz="1900" b="0" dirty="0" smtClean="0">
                <a:solidFill>
                  <a:srgbClr val="000000"/>
                </a:solidFill>
                <a:latin typeface="EYInterstate" panose="02000503020000020004" pitchFamily="2" charset="0"/>
              </a:rPr>
              <a:t>Desafios multidisciplinares (Contabilidade, TI, AI e Gestão)</a:t>
            </a:r>
            <a:endParaRPr lang="pt-BR" sz="2200" b="0" dirty="0">
              <a:solidFill>
                <a:srgbClr val="000000"/>
              </a:solidFill>
              <a:latin typeface="EYInterstate" panose="02000503020000020004" pitchFamily="2" charset="0"/>
            </a:endParaRPr>
          </a:p>
        </p:txBody>
      </p:sp>
      <p:sp>
        <p:nvSpPr>
          <p:cNvPr id="72" name="Content Placeholder 68"/>
          <p:cNvSpPr>
            <a:spLocks noGrp="1"/>
          </p:cNvSpPr>
          <p:nvPr>
            <p:ph sz="half" idx="4294967295"/>
          </p:nvPr>
        </p:nvSpPr>
        <p:spPr>
          <a:xfrm>
            <a:off x="468197" y="1117307"/>
            <a:ext cx="8218603" cy="2940327"/>
          </a:xfrm>
          <a:prstGeom prst="rect">
            <a:avLst/>
          </a:prstGeom>
        </p:spPr>
        <p:txBody>
          <a:bodyPr vert="horz" lIns="0" tIns="0" rIns="0" bIns="0" rtlCol="0" anchor="t" anchorCtr="0">
            <a:noAutofit/>
          </a:bodyPr>
          <a:lstStyle/>
          <a:p>
            <a:pPr marL="222914" lvl="1" indent="-222914">
              <a:spcBef>
                <a:spcPts val="468"/>
              </a:spcBef>
              <a:buClr>
                <a:srgbClr val="333333"/>
              </a:buClr>
              <a:buFont typeface="Wingdings" panose="05000000000000000000" pitchFamily="2" charset="2"/>
              <a:buChar char="q"/>
            </a:pPr>
            <a:r>
              <a:rPr lang="pt-BR" sz="1200" dirty="0" smtClean="0">
                <a:solidFill>
                  <a:srgbClr val="333333"/>
                </a:solidFill>
                <a:latin typeface="EYInterstate" panose="02000503020000020004" pitchFamily="2" charset="0"/>
                <a:cs typeface="Arial" panose="020B0604020202020204" pitchFamily="34" charset="0"/>
              </a:rPr>
              <a:t>Inventário </a:t>
            </a:r>
            <a:r>
              <a:rPr lang="pt-BR" sz="1200" dirty="0">
                <a:solidFill>
                  <a:srgbClr val="333333"/>
                </a:solidFill>
                <a:latin typeface="EYInterstate" panose="02000503020000020004" pitchFamily="2" charset="0"/>
                <a:cs typeface="Arial" panose="020B0604020202020204" pitchFamily="34" charset="0"/>
              </a:rPr>
              <a:t>de </a:t>
            </a:r>
            <a:r>
              <a:rPr lang="pt-BR" sz="1200" dirty="0" smtClean="0">
                <a:solidFill>
                  <a:srgbClr val="333333"/>
                </a:solidFill>
                <a:latin typeface="EYInterstate" panose="02000503020000020004" pitchFamily="2" charset="0"/>
                <a:cs typeface="Arial" panose="020B0604020202020204" pitchFamily="34" charset="0"/>
              </a:rPr>
              <a:t>contratos (preparar</a:t>
            </a:r>
            <a:r>
              <a:rPr lang="pt-BR" sz="1200" dirty="0">
                <a:solidFill>
                  <a:srgbClr val="333333"/>
                </a:solidFill>
                <a:latin typeface="EYInterstate" panose="02000503020000020004" pitchFamily="2" charset="0"/>
                <a:cs typeface="Arial" panose="020B0604020202020204" pitchFamily="34" charset="0"/>
              </a:rPr>
              <a:t>, revisar, padronizar </a:t>
            </a:r>
            <a:r>
              <a:rPr lang="pt-BR" sz="1200" dirty="0" smtClean="0">
                <a:solidFill>
                  <a:srgbClr val="333333"/>
                </a:solidFill>
                <a:latin typeface="EYInterstate" panose="02000503020000020004" pitchFamily="2" charset="0"/>
                <a:cs typeface="Arial" panose="020B0604020202020204" pitchFamily="34" charset="0"/>
              </a:rPr>
              <a:t>agrupar);</a:t>
            </a:r>
          </a:p>
          <a:p>
            <a:pPr marL="222914" lvl="1" indent="-222914">
              <a:spcBef>
                <a:spcPts val="468"/>
              </a:spcBef>
              <a:buClr>
                <a:srgbClr val="333333"/>
              </a:buClr>
              <a:buFont typeface="Wingdings" panose="05000000000000000000" pitchFamily="2" charset="2"/>
              <a:buChar char="q"/>
            </a:pPr>
            <a:r>
              <a:rPr lang="pt-BR" sz="1200" dirty="0" smtClean="0">
                <a:solidFill>
                  <a:srgbClr val="333333"/>
                </a:solidFill>
                <a:latin typeface="EYInterstate" panose="02000503020000020004" pitchFamily="2" charset="0"/>
                <a:cs typeface="Arial" panose="020B0604020202020204" pitchFamily="34" charset="0"/>
              </a:rPr>
              <a:t>Definição/revisão </a:t>
            </a:r>
            <a:r>
              <a:rPr lang="pt-BR" sz="1200" dirty="0">
                <a:solidFill>
                  <a:srgbClr val="333333"/>
                </a:solidFill>
                <a:latin typeface="EYInterstate" panose="02000503020000020004" pitchFamily="2" charset="0"/>
                <a:cs typeface="Arial" panose="020B0604020202020204" pitchFamily="34" charset="0"/>
              </a:rPr>
              <a:t>das políticas </a:t>
            </a:r>
            <a:r>
              <a:rPr lang="pt-BR" sz="1200" dirty="0" smtClean="0">
                <a:solidFill>
                  <a:srgbClr val="333333"/>
                </a:solidFill>
                <a:latin typeface="EYInterstate" panose="02000503020000020004" pitchFamily="2" charset="0"/>
                <a:cs typeface="Arial" panose="020B0604020202020204" pitchFamily="34" charset="0"/>
              </a:rPr>
              <a:t>contábeis;</a:t>
            </a:r>
            <a:endParaRPr lang="pt-BR" sz="1200" dirty="0">
              <a:solidFill>
                <a:srgbClr val="333333"/>
              </a:solidFill>
              <a:latin typeface="EYInterstate" panose="02000503020000020004" pitchFamily="2" charset="0"/>
              <a:cs typeface="Arial" panose="020B0604020202020204" pitchFamily="34" charset="0"/>
            </a:endParaRPr>
          </a:p>
          <a:p>
            <a:pPr marL="222914" lvl="1" indent="-222914">
              <a:spcBef>
                <a:spcPts val="468"/>
              </a:spcBef>
              <a:buClr>
                <a:srgbClr val="333333"/>
              </a:buClr>
              <a:buFont typeface="Wingdings" panose="05000000000000000000" pitchFamily="2" charset="2"/>
              <a:buChar char="q"/>
            </a:pPr>
            <a:r>
              <a:rPr lang="pt-BR" sz="1200" dirty="0" smtClean="0">
                <a:solidFill>
                  <a:srgbClr val="333333"/>
                </a:solidFill>
                <a:latin typeface="EYInterstate" panose="02000503020000020004" pitchFamily="2" charset="0"/>
                <a:cs typeface="Arial" panose="020B0604020202020204" pitchFamily="34" charset="0"/>
              </a:rPr>
              <a:t>Revisão de processos, controles e procedimentos;</a:t>
            </a:r>
          </a:p>
          <a:p>
            <a:pPr marL="222914" lvl="1" indent="-222914">
              <a:spcBef>
                <a:spcPts val="468"/>
              </a:spcBef>
              <a:buClr>
                <a:srgbClr val="333333"/>
              </a:buClr>
              <a:buFont typeface="Wingdings" panose="05000000000000000000" pitchFamily="2" charset="2"/>
              <a:buChar char="q"/>
            </a:pPr>
            <a:r>
              <a:rPr lang="pt-BR" sz="1200" dirty="0" smtClean="0">
                <a:solidFill>
                  <a:srgbClr val="333333"/>
                </a:solidFill>
                <a:latin typeface="EYInterstate" panose="02000503020000020004" pitchFamily="2" charset="0"/>
                <a:cs typeface="Arial" panose="020B0604020202020204" pitchFamily="34" charset="0"/>
              </a:rPr>
              <a:t>Transição técnica-contábil </a:t>
            </a:r>
            <a:r>
              <a:rPr lang="pt-BR" sz="1200" dirty="0">
                <a:solidFill>
                  <a:srgbClr val="333333"/>
                </a:solidFill>
                <a:latin typeface="EYInterstate" panose="02000503020000020004" pitchFamily="2" charset="0"/>
                <a:cs typeface="Arial" panose="020B0604020202020204" pitchFamily="34" charset="0"/>
              </a:rPr>
              <a:t>para a </a:t>
            </a:r>
            <a:r>
              <a:rPr lang="pt-BR" sz="1200" dirty="0" smtClean="0">
                <a:solidFill>
                  <a:srgbClr val="333333"/>
                </a:solidFill>
                <a:latin typeface="EYInterstate" panose="02000503020000020004" pitchFamily="2" charset="0"/>
                <a:cs typeface="Arial" panose="020B0604020202020204" pitchFamily="34" charset="0"/>
              </a:rPr>
              <a:t>Norma;</a:t>
            </a:r>
            <a:endParaRPr lang="pt-BR" sz="1200" dirty="0">
              <a:solidFill>
                <a:srgbClr val="333333"/>
              </a:solidFill>
              <a:latin typeface="EYInterstate" panose="02000503020000020004" pitchFamily="2" charset="0"/>
              <a:cs typeface="Arial" panose="020B0604020202020204" pitchFamily="34" charset="0"/>
            </a:endParaRPr>
          </a:p>
          <a:p>
            <a:pPr marL="222914" lvl="1" indent="-222914">
              <a:spcBef>
                <a:spcPts val="468"/>
              </a:spcBef>
              <a:buClr>
                <a:srgbClr val="333333"/>
              </a:buClr>
              <a:buFont typeface="Wingdings" panose="05000000000000000000" pitchFamily="2" charset="2"/>
              <a:buChar char="q"/>
            </a:pPr>
            <a:r>
              <a:rPr lang="pt-BR" sz="1200" dirty="0" smtClean="0">
                <a:solidFill>
                  <a:srgbClr val="333333"/>
                </a:solidFill>
                <a:latin typeface="EYInterstate" panose="02000503020000020004" pitchFamily="2" charset="0"/>
                <a:cs typeface="Arial" panose="020B0604020202020204" pitchFamily="34" charset="0"/>
              </a:rPr>
              <a:t>Preparação </a:t>
            </a:r>
            <a:r>
              <a:rPr lang="pt-BR" sz="1200" dirty="0">
                <a:solidFill>
                  <a:srgbClr val="333333"/>
                </a:solidFill>
                <a:latin typeface="EYInterstate" panose="02000503020000020004" pitchFamily="2" charset="0"/>
                <a:cs typeface="Arial" panose="020B0604020202020204" pitchFamily="34" charset="0"/>
              </a:rPr>
              <a:t>das premissas para reconhecimento do </a:t>
            </a:r>
            <a:r>
              <a:rPr lang="pt-BR" sz="1200" dirty="0" smtClean="0">
                <a:solidFill>
                  <a:srgbClr val="333333"/>
                </a:solidFill>
                <a:latin typeface="EYInterstate" panose="02000503020000020004" pitchFamily="2" charset="0"/>
                <a:cs typeface="Arial" panose="020B0604020202020204" pitchFamily="34" charset="0"/>
              </a:rPr>
              <a:t>passivo;</a:t>
            </a:r>
            <a:endParaRPr lang="pt-BR" sz="1200" dirty="0">
              <a:solidFill>
                <a:srgbClr val="333333"/>
              </a:solidFill>
              <a:latin typeface="EYInterstate" panose="02000503020000020004" pitchFamily="2" charset="0"/>
              <a:cs typeface="Arial" panose="020B0604020202020204" pitchFamily="34" charset="0"/>
            </a:endParaRPr>
          </a:p>
          <a:p>
            <a:pPr marL="222914" lvl="1" indent="-222914">
              <a:spcBef>
                <a:spcPts val="468"/>
              </a:spcBef>
              <a:buClr>
                <a:srgbClr val="333333"/>
              </a:buClr>
              <a:buFont typeface="Wingdings" panose="05000000000000000000" pitchFamily="2" charset="2"/>
              <a:buChar char="q"/>
            </a:pPr>
            <a:r>
              <a:rPr lang="pt-BR" sz="1200" dirty="0" smtClean="0">
                <a:solidFill>
                  <a:srgbClr val="333333"/>
                </a:solidFill>
                <a:latin typeface="EYInterstate" panose="02000503020000020004" pitchFamily="2" charset="0"/>
                <a:cs typeface="Arial" panose="020B0604020202020204" pitchFamily="34" charset="0"/>
              </a:rPr>
              <a:t>Capacitação / treinamento </a:t>
            </a:r>
            <a:r>
              <a:rPr lang="pt-BR" sz="1200" dirty="0">
                <a:solidFill>
                  <a:srgbClr val="333333"/>
                </a:solidFill>
                <a:latin typeface="EYInterstate" panose="02000503020000020004" pitchFamily="2" charset="0"/>
                <a:cs typeface="Arial" panose="020B0604020202020204" pitchFamily="34" charset="0"/>
              </a:rPr>
              <a:t>técnico sobre </a:t>
            </a:r>
            <a:r>
              <a:rPr lang="pt-BR" sz="1200" dirty="0" smtClean="0">
                <a:solidFill>
                  <a:srgbClr val="333333"/>
                </a:solidFill>
                <a:latin typeface="EYInterstate" panose="02000503020000020004" pitchFamily="2" charset="0"/>
                <a:cs typeface="Arial" panose="020B0604020202020204" pitchFamily="34" charset="0"/>
              </a:rPr>
              <a:t>IFRS16 e na ferramenta (diversas áreas);</a:t>
            </a:r>
          </a:p>
          <a:p>
            <a:pPr marL="222914" lvl="1" indent="-222914">
              <a:spcBef>
                <a:spcPts val="468"/>
              </a:spcBef>
              <a:buClr>
                <a:srgbClr val="333333"/>
              </a:buClr>
              <a:buFont typeface="Wingdings" panose="05000000000000000000" pitchFamily="2" charset="2"/>
              <a:buChar char="q"/>
            </a:pPr>
            <a:r>
              <a:rPr lang="pt-BR" sz="1200" dirty="0" smtClean="0">
                <a:solidFill>
                  <a:srgbClr val="333333"/>
                </a:solidFill>
                <a:latin typeface="EYInterstate" panose="02000503020000020004" pitchFamily="2" charset="0"/>
                <a:cs typeface="Arial" panose="020B0604020202020204" pitchFamily="34" charset="0"/>
              </a:rPr>
              <a:t>Gestão </a:t>
            </a:r>
            <a:r>
              <a:rPr lang="pt-BR" sz="1200" dirty="0">
                <a:solidFill>
                  <a:srgbClr val="333333"/>
                </a:solidFill>
                <a:latin typeface="EYInterstate" panose="02000503020000020004" pitchFamily="2" charset="0"/>
                <a:cs typeface="Arial" panose="020B0604020202020204" pitchFamily="34" charset="0"/>
              </a:rPr>
              <a:t>do projeto e gestão da </a:t>
            </a:r>
            <a:r>
              <a:rPr lang="pt-BR" sz="1200" dirty="0" smtClean="0">
                <a:solidFill>
                  <a:srgbClr val="333333"/>
                </a:solidFill>
                <a:latin typeface="EYInterstate" panose="02000503020000020004" pitchFamily="2" charset="0"/>
                <a:cs typeface="Arial" panose="020B0604020202020204" pitchFamily="34" charset="0"/>
              </a:rPr>
              <a:t>mudança;</a:t>
            </a:r>
          </a:p>
          <a:p>
            <a:pPr marL="222914" lvl="1" indent="-222914">
              <a:spcBef>
                <a:spcPts val="468"/>
              </a:spcBef>
              <a:buClr>
                <a:srgbClr val="333333"/>
              </a:buClr>
              <a:buFont typeface="Wingdings" panose="05000000000000000000" pitchFamily="2" charset="2"/>
              <a:buChar char="q"/>
            </a:pPr>
            <a:endParaRPr lang="pt-BR" sz="1200" dirty="0">
              <a:solidFill>
                <a:srgbClr val="333333"/>
              </a:solidFill>
              <a:latin typeface="EYInterstate" panose="02000503020000020004" pitchFamily="2" charset="0"/>
              <a:cs typeface="Arial" panose="020B0604020202020204" pitchFamily="34" charset="0"/>
            </a:endParaRPr>
          </a:p>
          <a:p>
            <a:pPr marL="222914" lvl="1" indent="-222914">
              <a:spcBef>
                <a:spcPts val="468"/>
              </a:spcBef>
              <a:buClr>
                <a:srgbClr val="333333"/>
              </a:buClr>
              <a:buFont typeface="Wingdings" panose="05000000000000000000" pitchFamily="2" charset="2"/>
              <a:buChar char="q"/>
            </a:pPr>
            <a:r>
              <a:rPr lang="pt-BR" sz="1200" dirty="0" smtClean="0">
                <a:solidFill>
                  <a:srgbClr val="FF0000"/>
                </a:solidFill>
                <a:latin typeface="EYInterstate" panose="02000503020000020004" pitchFamily="2" charset="0"/>
                <a:cs typeface="Arial" panose="020B0604020202020204" pitchFamily="34" charset="0"/>
              </a:rPr>
              <a:t>Preparação/atualização </a:t>
            </a:r>
            <a:r>
              <a:rPr lang="pt-BR" sz="1200" dirty="0">
                <a:solidFill>
                  <a:srgbClr val="FF0000"/>
                </a:solidFill>
                <a:latin typeface="EYInterstate" panose="02000503020000020004" pitchFamily="2" charset="0"/>
                <a:cs typeface="Arial" panose="020B0604020202020204" pitchFamily="34" charset="0"/>
              </a:rPr>
              <a:t>do </a:t>
            </a:r>
            <a:r>
              <a:rPr lang="pt-BR" sz="1200" dirty="0" smtClean="0">
                <a:solidFill>
                  <a:srgbClr val="FF0000"/>
                </a:solidFill>
                <a:latin typeface="EYInterstate" panose="02000503020000020004" pitchFamily="2" charset="0"/>
                <a:cs typeface="Arial" panose="020B0604020202020204" pitchFamily="34" charset="0"/>
              </a:rPr>
              <a:t>ambiente de sistemas para as versões mínimas requeridas para aplicação das notas de correção (para sistemas SAP);</a:t>
            </a:r>
          </a:p>
          <a:p>
            <a:pPr marL="222914" lvl="1" indent="-222914">
              <a:spcBef>
                <a:spcPts val="468"/>
              </a:spcBef>
              <a:buClr>
                <a:srgbClr val="333333"/>
              </a:buClr>
              <a:buFont typeface="Wingdings" panose="05000000000000000000" pitchFamily="2" charset="2"/>
              <a:buChar char="q"/>
            </a:pPr>
            <a:r>
              <a:rPr lang="pt-BR" sz="1200" dirty="0" smtClean="0">
                <a:solidFill>
                  <a:srgbClr val="FF0000"/>
                </a:solidFill>
                <a:latin typeface="EYInterstate" panose="02000503020000020004" pitchFamily="2" charset="0"/>
                <a:cs typeface="Arial" panose="020B0604020202020204" pitchFamily="34" charset="0"/>
              </a:rPr>
              <a:t>Preparação do plano de contingencia para período entre 01/01/19 e data do go </a:t>
            </a:r>
            <a:r>
              <a:rPr lang="pt-BR" sz="1200" dirty="0" err="1" smtClean="0">
                <a:solidFill>
                  <a:srgbClr val="FF0000"/>
                </a:solidFill>
                <a:latin typeface="EYInterstate" panose="02000503020000020004" pitchFamily="2" charset="0"/>
                <a:cs typeface="Arial" panose="020B0604020202020204" pitchFamily="34" charset="0"/>
              </a:rPr>
              <a:t>live</a:t>
            </a:r>
            <a:r>
              <a:rPr lang="pt-BR" sz="1200" dirty="0" smtClean="0">
                <a:solidFill>
                  <a:srgbClr val="FF0000"/>
                </a:solidFill>
                <a:latin typeface="EYInterstate" panose="02000503020000020004" pitchFamily="2" charset="0"/>
                <a:cs typeface="Arial" panose="020B0604020202020204" pitchFamily="34" charset="0"/>
              </a:rPr>
              <a:t> da ferramenta;</a:t>
            </a:r>
          </a:p>
          <a:p>
            <a:pPr marL="222914" lvl="1" indent="-222914">
              <a:spcBef>
                <a:spcPts val="468"/>
              </a:spcBef>
              <a:buClr>
                <a:srgbClr val="333333"/>
              </a:buClr>
              <a:buFont typeface="Wingdings" panose="05000000000000000000" pitchFamily="2" charset="2"/>
              <a:buChar char="q"/>
            </a:pPr>
            <a:endParaRPr lang="pt-BR" sz="1200" dirty="0" smtClean="0">
              <a:solidFill>
                <a:srgbClr val="333333"/>
              </a:solidFill>
              <a:latin typeface="EYInterstate" panose="02000503020000020004" pitchFamily="2" charset="0"/>
              <a:cs typeface="Arial" panose="020B0604020202020204" pitchFamily="34" charset="0"/>
            </a:endParaRPr>
          </a:p>
          <a:p>
            <a:pPr marL="222914" lvl="1" indent="-222914">
              <a:spcBef>
                <a:spcPts val="468"/>
              </a:spcBef>
              <a:buClr>
                <a:srgbClr val="333333"/>
              </a:buClr>
              <a:buFont typeface="Wingdings" panose="05000000000000000000" pitchFamily="2" charset="2"/>
              <a:buChar char="q"/>
            </a:pPr>
            <a:endParaRPr lang="pt-BR" sz="1200" dirty="0">
              <a:solidFill>
                <a:srgbClr val="333333"/>
              </a:solidFill>
              <a:latin typeface="EYInterstate" panose="02000503020000020004" pitchFamily="2" charset="0"/>
              <a:cs typeface="Arial" panose="020B0604020202020204" pitchFamily="34" charset="0"/>
            </a:endParaRPr>
          </a:p>
          <a:p>
            <a:pPr marL="222914" lvl="1" indent="-222914">
              <a:spcBef>
                <a:spcPts val="468"/>
              </a:spcBef>
              <a:buClr>
                <a:srgbClr val="333333"/>
              </a:buClr>
              <a:buFont typeface="Wingdings" panose="05000000000000000000" pitchFamily="2" charset="2"/>
              <a:buChar char="q"/>
            </a:pPr>
            <a:endParaRPr lang="pt-BR" sz="1200" dirty="0">
              <a:solidFill>
                <a:srgbClr val="333333"/>
              </a:solidFill>
              <a:latin typeface="EYInterstate" panose="02000503020000020004" pitchFamily="2" charset="0"/>
              <a:cs typeface="Arial" panose="020B0604020202020204" pitchFamily="34" charset="0"/>
            </a:endParaRPr>
          </a:p>
          <a:p>
            <a:pPr marL="0" lvl="1" indent="0">
              <a:spcBef>
                <a:spcPts val="468"/>
              </a:spcBef>
              <a:buClr>
                <a:srgbClr val="333333"/>
              </a:buClr>
              <a:buNone/>
            </a:pPr>
            <a:endParaRPr lang="pt-BR" sz="1200" b="1" dirty="0">
              <a:solidFill>
                <a:srgbClr val="333333"/>
              </a:solidFill>
              <a:latin typeface="EYInterstate" panose="02000503020000020004" pitchFamily="2" charset="0"/>
              <a:cs typeface="Arial" panose="020B0604020202020204" pitchFamily="34" charset="0"/>
            </a:endParaRPr>
          </a:p>
        </p:txBody>
      </p:sp>
      <p:sp>
        <p:nvSpPr>
          <p:cNvPr id="4" name="Title 3"/>
          <p:cNvSpPr txBox="1">
            <a:spLocks/>
          </p:cNvSpPr>
          <p:nvPr/>
        </p:nvSpPr>
        <p:spPr>
          <a:xfrm>
            <a:off x="736076" y="5317773"/>
            <a:ext cx="3889951" cy="331650"/>
          </a:xfrm>
          <a:prstGeom prst="rect">
            <a:avLst/>
          </a:prstGeom>
        </p:spPr>
        <p:txBody>
          <a:bodyPr lIns="71332" tIns="35666" rIns="71332" bIns="35666"/>
          <a:lstStyle>
            <a:lvl1pPr algn="l" defTabSz="914377"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a:lstStyle>
          <a:p>
            <a:r>
              <a:rPr lang="en-US" sz="600" b="0" dirty="0" smtClean="0">
                <a:solidFill>
                  <a:srgbClr val="000000"/>
                </a:solidFill>
                <a:latin typeface="+mn-lt"/>
              </a:rPr>
              <a:t>** Este </a:t>
            </a:r>
            <a:r>
              <a:rPr lang="en-US" sz="600" b="0" dirty="0" err="1" smtClean="0">
                <a:solidFill>
                  <a:srgbClr val="000000"/>
                </a:solidFill>
                <a:latin typeface="+mn-lt"/>
              </a:rPr>
              <a:t>documento</a:t>
            </a:r>
            <a:r>
              <a:rPr lang="en-US" sz="600" b="0" dirty="0" smtClean="0">
                <a:solidFill>
                  <a:srgbClr val="000000"/>
                </a:solidFill>
                <a:latin typeface="+mn-lt"/>
              </a:rPr>
              <a:t> é </a:t>
            </a:r>
            <a:r>
              <a:rPr lang="en-US" sz="600" b="0" dirty="0" err="1" smtClean="0">
                <a:solidFill>
                  <a:srgbClr val="000000"/>
                </a:solidFill>
                <a:latin typeface="+mn-lt"/>
              </a:rPr>
              <a:t>sigiloso</a:t>
            </a:r>
            <a:r>
              <a:rPr lang="en-US" sz="600" b="0" dirty="0" smtClean="0">
                <a:solidFill>
                  <a:srgbClr val="000000"/>
                </a:solidFill>
                <a:latin typeface="+mn-lt"/>
              </a:rPr>
              <a:t> e </a:t>
            </a:r>
            <a:r>
              <a:rPr lang="en-US" sz="600" b="0" dirty="0" err="1" smtClean="0">
                <a:solidFill>
                  <a:srgbClr val="000000"/>
                </a:solidFill>
                <a:latin typeface="+mn-lt"/>
              </a:rPr>
              <a:t>confidencial</a:t>
            </a:r>
            <a:r>
              <a:rPr lang="en-US" sz="600" b="0" dirty="0" smtClean="0">
                <a:solidFill>
                  <a:srgbClr val="000000"/>
                </a:solidFill>
                <a:latin typeface="+mn-lt"/>
              </a:rPr>
              <a:t>. </a:t>
            </a:r>
            <a:r>
              <a:rPr lang="en-US" sz="600" b="0" dirty="0" err="1" smtClean="0">
                <a:solidFill>
                  <a:srgbClr val="000000"/>
                </a:solidFill>
                <a:latin typeface="+mn-lt"/>
              </a:rPr>
              <a:t>Contem</a:t>
            </a:r>
            <a:r>
              <a:rPr lang="en-US" sz="600" b="0" dirty="0" smtClean="0">
                <a:solidFill>
                  <a:srgbClr val="000000"/>
                </a:solidFill>
                <a:latin typeface="+mn-lt"/>
              </a:rPr>
              <a:t> </a:t>
            </a:r>
            <a:r>
              <a:rPr lang="en-US" sz="600" b="0" dirty="0" err="1" smtClean="0">
                <a:solidFill>
                  <a:srgbClr val="000000"/>
                </a:solidFill>
                <a:latin typeface="+mn-lt"/>
              </a:rPr>
              <a:t>Propriedade</a:t>
            </a:r>
            <a:r>
              <a:rPr lang="en-US" sz="600" b="0" dirty="0" smtClean="0">
                <a:solidFill>
                  <a:srgbClr val="000000"/>
                </a:solidFill>
                <a:latin typeface="+mn-lt"/>
              </a:rPr>
              <a:t> </a:t>
            </a:r>
            <a:r>
              <a:rPr lang="en-US" sz="600" b="0" dirty="0" err="1" smtClean="0">
                <a:solidFill>
                  <a:srgbClr val="000000"/>
                </a:solidFill>
                <a:latin typeface="+mn-lt"/>
              </a:rPr>
              <a:t>Intelactual</a:t>
            </a:r>
            <a:r>
              <a:rPr lang="en-US" sz="600" b="0" dirty="0" smtClean="0">
                <a:solidFill>
                  <a:srgbClr val="000000"/>
                </a:solidFill>
                <a:latin typeface="+mn-lt"/>
              </a:rPr>
              <a:t> da EY e </a:t>
            </a:r>
            <a:r>
              <a:rPr lang="en-US" sz="600" b="0" dirty="0" err="1" smtClean="0">
                <a:solidFill>
                  <a:srgbClr val="000000"/>
                </a:solidFill>
                <a:latin typeface="+mn-lt"/>
              </a:rPr>
              <a:t>não</a:t>
            </a:r>
            <a:r>
              <a:rPr lang="en-US" sz="600" b="0" dirty="0" smtClean="0">
                <a:solidFill>
                  <a:srgbClr val="000000"/>
                </a:solidFill>
                <a:latin typeface="+mn-lt"/>
              </a:rPr>
              <a:t> </a:t>
            </a:r>
            <a:r>
              <a:rPr lang="en-US" sz="600" b="0" dirty="0" err="1" smtClean="0">
                <a:solidFill>
                  <a:srgbClr val="000000"/>
                </a:solidFill>
                <a:latin typeface="+mn-lt"/>
              </a:rPr>
              <a:t>deve</a:t>
            </a:r>
            <a:r>
              <a:rPr lang="en-US" sz="600" b="0" dirty="0" smtClean="0">
                <a:solidFill>
                  <a:srgbClr val="000000"/>
                </a:solidFill>
                <a:latin typeface="+mn-lt"/>
              </a:rPr>
              <a:t> </a:t>
            </a:r>
            <a:r>
              <a:rPr lang="en-US" sz="600" b="0" dirty="0" err="1" smtClean="0">
                <a:solidFill>
                  <a:srgbClr val="000000"/>
                </a:solidFill>
                <a:latin typeface="+mn-lt"/>
              </a:rPr>
              <a:t>ser</a:t>
            </a:r>
            <a:r>
              <a:rPr lang="en-US" sz="600" b="0" dirty="0" smtClean="0">
                <a:solidFill>
                  <a:srgbClr val="000000"/>
                </a:solidFill>
                <a:latin typeface="+mn-lt"/>
              </a:rPr>
              <a:t> </a:t>
            </a:r>
            <a:r>
              <a:rPr lang="en-US" sz="600" b="0" dirty="0" err="1" smtClean="0">
                <a:solidFill>
                  <a:srgbClr val="000000"/>
                </a:solidFill>
                <a:latin typeface="+mn-lt"/>
              </a:rPr>
              <a:t>divulgado</a:t>
            </a:r>
            <a:r>
              <a:rPr lang="en-US" sz="600" b="0" dirty="0" smtClean="0">
                <a:solidFill>
                  <a:srgbClr val="000000"/>
                </a:solidFill>
                <a:latin typeface="+mn-lt"/>
              </a:rPr>
              <a:t>, </a:t>
            </a:r>
            <a:r>
              <a:rPr lang="en-US" sz="600" b="0" dirty="0" err="1" smtClean="0">
                <a:solidFill>
                  <a:srgbClr val="000000"/>
                </a:solidFill>
                <a:latin typeface="+mn-lt"/>
              </a:rPr>
              <a:t>publicado</a:t>
            </a:r>
            <a:r>
              <a:rPr lang="en-US" sz="600" b="0" dirty="0" smtClean="0">
                <a:solidFill>
                  <a:srgbClr val="000000"/>
                </a:solidFill>
                <a:latin typeface="+mn-lt"/>
              </a:rPr>
              <a:t>, </a:t>
            </a:r>
            <a:r>
              <a:rPr lang="en-US" sz="600" b="0" dirty="0" err="1" smtClean="0">
                <a:solidFill>
                  <a:srgbClr val="000000"/>
                </a:solidFill>
                <a:latin typeface="+mn-lt"/>
              </a:rPr>
              <a:t>compartilhado</a:t>
            </a:r>
            <a:r>
              <a:rPr lang="en-US" sz="600" b="0" dirty="0" smtClean="0">
                <a:solidFill>
                  <a:srgbClr val="000000"/>
                </a:solidFill>
                <a:latin typeface="+mn-lt"/>
              </a:rPr>
              <a:t>, </a:t>
            </a:r>
            <a:r>
              <a:rPr lang="en-US" sz="600" b="0" dirty="0" err="1" smtClean="0">
                <a:solidFill>
                  <a:srgbClr val="000000"/>
                </a:solidFill>
                <a:latin typeface="+mn-lt"/>
              </a:rPr>
              <a:t>em</a:t>
            </a:r>
            <a:r>
              <a:rPr lang="en-US" sz="600" b="0" dirty="0" smtClean="0">
                <a:solidFill>
                  <a:srgbClr val="000000"/>
                </a:solidFill>
                <a:latin typeface="+mn-lt"/>
              </a:rPr>
              <a:t> parte </a:t>
            </a:r>
            <a:r>
              <a:rPr lang="en-US" sz="600" b="0" dirty="0" err="1" smtClean="0">
                <a:solidFill>
                  <a:srgbClr val="000000"/>
                </a:solidFill>
                <a:latin typeface="+mn-lt"/>
              </a:rPr>
              <a:t>ou</a:t>
            </a:r>
            <a:r>
              <a:rPr lang="en-US" sz="600" b="0" dirty="0" smtClean="0">
                <a:solidFill>
                  <a:srgbClr val="000000"/>
                </a:solidFill>
                <a:latin typeface="+mn-lt"/>
              </a:rPr>
              <a:t> no </a:t>
            </a:r>
            <a:r>
              <a:rPr lang="en-US" sz="600" b="0" dirty="0" err="1" smtClean="0">
                <a:solidFill>
                  <a:srgbClr val="000000"/>
                </a:solidFill>
                <a:latin typeface="+mn-lt"/>
              </a:rPr>
              <a:t>todo</a:t>
            </a:r>
            <a:r>
              <a:rPr lang="en-US" sz="600" b="0" dirty="0" smtClean="0">
                <a:solidFill>
                  <a:srgbClr val="000000"/>
                </a:solidFill>
                <a:latin typeface="+mn-lt"/>
              </a:rPr>
              <a:t>, com </a:t>
            </a:r>
            <a:r>
              <a:rPr lang="en-US" sz="600" b="0" dirty="0" err="1" smtClean="0">
                <a:solidFill>
                  <a:srgbClr val="000000"/>
                </a:solidFill>
                <a:latin typeface="+mn-lt"/>
              </a:rPr>
              <a:t>terceiros</a:t>
            </a:r>
            <a:r>
              <a:rPr lang="en-US" sz="600" b="0" dirty="0" smtClean="0">
                <a:solidFill>
                  <a:srgbClr val="000000"/>
                </a:solidFill>
                <a:latin typeface="+mn-lt"/>
              </a:rPr>
              <a:t> </a:t>
            </a:r>
            <a:r>
              <a:rPr lang="en-US" sz="600" b="0" dirty="0" err="1" smtClean="0">
                <a:solidFill>
                  <a:srgbClr val="000000"/>
                </a:solidFill>
                <a:latin typeface="+mn-lt"/>
              </a:rPr>
              <a:t>sem</a:t>
            </a:r>
            <a:r>
              <a:rPr lang="en-US" sz="600" b="0" dirty="0" smtClean="0">
                <a:solidFill>
                  <a:srgbClr val="000000"/>
                </a:solidFill>
                <a:latin typeface="+mn-lt"/>
              </a:rPr>
              <a:t> </a:t>
            </a:r>
            <a:r>
              <a:rPr lang="en-US" sz="600" b="0" dirty="0" err="1" smtClean="0">
                <a:solidFill>
                  <a:srgbClr val="000000"/>
                </a:solidFill>
                <a:latin typeface="+mn-lt"/>
              </a:rPr>
              <a:t>prévia</a:t>
            </a:r>
            <a:r>
              <a:rPr lang="en-US" sz="600" b="0" dirty="0" smtClean="0">
                <a:solidFill>
                  <a:srgbClr val="000000"/>
                </a:solidFill>
                <a:latin typeface="+mn-lt"/>
              </a:rPr>
              <a:t> </a:t>
            </a:r>
            <a:r>
              <a:rPr lang="en-US" sz="600" b="0" dirty="0" err="1" smtClean="0">
                <a:solidFill>
                  <a:srgbClr val="000000"/>
                </a:solidFill>
                <a:latin typeface="+mn-lt"/>
              </a:rPr>
              <a:t>autorização</a:t>
            </a:r>
            <a:r>
              <a:rPr lang="en-US" sz="600" b="0" dirty="0">
                <a:solidFill>
                  <a:srgbClr val="000000"/>
                </a:solidFill>
                <a:latin typeface="+mn-lt"/>
              </a:rPr>
              <a:t> </a:t>
            </a:r>
            <a:r>
              <a:rPr lang="en-US" sz="600" b="0" dirty="0" smtClean="0">
                <a:solidFill>
                  <a:srgbClr val="000000"/>
                </a:solidFill>
                <a:latin typeface="+mn-lt"/>
              </a:rPr>
              <a:t>formal da EY. **</a:t>
            </a:r>
            <a:endParaRPr lang="pt-BR" sz="600" b="0" dirty="0">
              <a:solidFill>
                <a:srgbClr val="000000"/>
              </a:solidFill>
              <a:latin typeface="+mn-lt"/>
            </a:endParaRPr>
          </a:p>
        </p:txBody>
      </p:sp>
    </p:spTree>
    <p:extLst>
      <p:ext uri="{BB962C8B-B14F-4D97-AF65-F5344CB8AC3E}">
        <p14:creationId xmlns:p14="http://schemas.microsoft.com/office/powerpoint/2010/main" xmlns="" val="39631342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283112"/>
            <a:ext cx="8229600" cy="717000"/>
          </a:xfrm>
        </p:spPr>
        <p:txBody>
          <a:bodyPr vert="horz" lIns="0" tIns="0" rIns="0" bIns="0" rtlCol="0" anchor="t" anchorCtr="0">
            <a:noAutofit/>
          </a:bodyPr>
          <a:lstStyle/>
          <a:p>
            <a:r>
              <a:rPr lang="pt-BR" sz="2200" dirty="0" smtClean="0">
                <a:solidFill>
                  <a:srgbClr val="000000"/>
                </a:solidFill>
                <a:latin typeface="EYInterstate" panose="02000503020000020004" pitchFamily="2" charset="0"/>
              </a:rPr>
              <a:t>Visão Geral sobre Atividades de Contingencia</a:t>
            </a:r>
            <a:br>
              <a:rPr lang="pt-BR" sz="2200" dirty="0" smtClean="0">
                <a:solidFill>
                  <a:srgbClr val="000000"/>
                </a:solidFill>
                <a:latin typeface="EYInterstate" panose="02000503020000020004" pitchFamily="2" charset="0"/>
              </a:rPr>
            </a:br>
            <a:r>
              <a:rPr lang="pt-BR" sz="1900" b="0" dirty="0" smtClean="0">
                <a:solidFill>
                  <a:srgbClr val="000000"/>
                </a:solidFill>
                <a:latin typeface="EYInterstate" panose="02000503020000020004" pitchFamily="2" charset="0"/>
              </a:rPr>
              <a:t>Iniciar imediatamente</a:t>
            </a:r>
            <a:endParaRPr lang="pt-BR" sz="1900" b="0" dirty="0">
              <a:solidFill>
                <a:srgbClr val="000000"/>
              </a:solidFill>
              <a:latin typeface="EYInterstate" panose="02000503020000020004" pitchFamily="2" charset="0"/>
            </a:endParaRPr>
          </a:p>
        </p:txBody>
      </p:sp>
      <p:sp>
        <p:nvSpPr>
          <p:cNvPr id="25" name="TextBox 24"/>
          <p:cNvSpPr txBox="1"/>
          <p:nvPr/>
        </p:nvSpPr>
        <p:spPr>
          <a:xfrm>
            <a:off x="6478817" y="5312040"/>
            <a:ext cx="1570943" cy="146536"/>
          </a:xfrm>
          <a:prstGeom prst="rect">
            <a:avLst/>
          </a:prstGeom>
          <a:noFill/>
        </p:spPr>
        <p:txBody>
          <a:bodyPr wrap="none" lIns="0" tIns="28533" rIns="0" bIns="0" rtlCol="0">
            <a:spAutoFit/>
          </a:bodyPr>
          <a:lstStyle/>
          <a:p>
            <a:pPr>
              <a:lnSpc>
                <a:spcPct val="85000"/>
              </a:lnSpc>
              <a:spcAft>
                <a:spcPts val="468"/>
              </a:spcAft>
              <a:buClr>
                <a:schemeClr val="accent2"/>
              </a:buClr>
              <a:buSzPct val="70000"/>
            </a:pPr>
            <a:r>
              <a:rPr lang="pt-BR" sz="900" dirty="0" smtClean="0">
                <a:solidFill>
                  <a:schemeClr val="bg1"/>
                </a:solidFill>
              </a:rPr>
              <a:t>** Rascunho para discussão **</a:t>
            </a:r>
          </a:p>
        </p:txBody>
      </p:sp>
      <p:sp>
        <p:nvSpPr>
          <p:cNvPr id="13" name="Textfeld 2"/>
          <p:cNvSpPr txBox="1"/>
          <p:nvPr/>
        </p:nvSpPr>
        <p:spPr>
          <a:xfrm>
            <a:off x="465940" y="1057300"/>
            <a:ext cx="8220860" cy="2906523"/>
          </a:xfrm>
          <a:prstGeom prst="rect">
            <a:avLst/>
          </a:prstGeom>
          <a:noFill/>
          <a:ln w="9525">
            <a:noFill/>
            <a:prstDash val="sysDot"/>
          </a:ln>
        </p:spPr>
        <p:txBody>
          <a:bodyPr wrap="square" lIns="56167" tIns="28533" rIns="56167" bIns="0" rtlCol="0">
            <a:spAutoFit/>
          </a:bodyPr>
          <a:lstStyle/>
          <a:p>
            <a:pPr marL="178331" indent="-178331">
              <a:spcBef>
                <a:spcPts val="156"/>
              </a:spcBef>
              <a:buClr>
                <a:schemeClr val="bg1"/>
              </a:buClr>
              <a:buSzPct val="100000"/>
              <a:buFont typeface="+mj-lt"/>
              <a:buAutoNum type="arabicPeriod"/>
            </a:pPr>
            <a:r>
              <a:rPr lang="pt-BR" sz="1200" dirty="0" smtClean="0">
                <a:solidFill>
                  <a:srgbClr val="000000"/>
                </a:solidFill>
                <a:latin typeface="EYInterstate Light" panose="02000506000000020004" pitchFamily="2" charset="0"/>
              </a:rPr>
              <a:t>Clientes: Atualização técnica do ambiente de sistemas (especialmente empresas com sistema SAP)</a:t>
            </a:r>
          </a:p>
          <a:p>
            <a:pPr marL="579575" lvl="1" indent="-222914">
              <a:spcBef>
                <a:spcPts val="156"/>
              </a:spcBef>
              <a:buClr>
                <a:schemeClr val="bg1"/>
              </a:buClr>
              <a:buSzPct val="100000"/>
              <a:buFont typeface="Symbol" panose="05050102010706020507" pitchFamily="18" charset="2"/>
              <a:buChar char="-"/>
            </a:pPr>
            <a:r>
              <a:rPr lang="pt-BR" sz="1200" dirty="0" smtClean="0">
                <a:solidFill>
                  <a:srgbClr val="000000"/>
                </a:solidFill>
                <a:latin typeface="EYInterstate Light" panose="02000506000000020004" pitchFamily="2" charset="0"/>
              </a:rPr>
              <a:t>Recomendação EY: iniciar atualização </a:t>
            </a:r>
            <a:r>
              <a:rPr lang="pt-BR" sz="1200" dirty="0">
                <a:solidFill>
                  <a:srgbClr val="000000"/>
                </a:solidFill>
                <a:latin typeface="EYInterstate Light" panose="02000506000000020004" pitchFamily="2" charset="0"/>
              </a:rPr>
              <a:t>do ambiente SAP </a:t>
            </a:r>
            <a:r>
              <a:rPr lang="pt-BR" sz="1200" dirty="0" smtClean="0">
                <a:solidFill>
                  <a:srgbClr val="000000"/>
                </a:solidFill>
                <a:latin typeface="EYInterstate Light" panose="02000506000000020004" pitchFamily="2" charset="0"/>
              </a:rPr>
              <a:t>para </a:t>
            </a:r>
            <a:r>
              <a:rPr lang="pt-BR" sz="1200" dirty="0">
                <a:solidFill>
                  <a:srgbClr val="000000"/>
                </a:solidFill>
                <a:latin typeface="EYInterstate Light" panose="02000506000000020004" pitchFamily="2" charset="0"/>
              </a:rPr>
              <a:t>a </a:t>
            </a:r>
            <a:r>
              <a:rPr lang="pt-BR" sz="1200" dirty="0" smtClean="0">
                <a:solidFill>
                  <a:srgbClr val="000000"/>
                </a:solidFill>
                <a:latin typeface="EYInterstate Light" panose="02000506000000020004" pitchFamily="2" charset="0"/>
              </a:rPr>
              <a:t>versão EHP 8 (opção indicada pela EY considerando que o upgrade para a EHP8 irá promover uma atualização mais completa e abrangente do ambiente SAP);</a:t>
            </a:r>
            <a:endParaRPr lang="pt-BR" sz="1200" dirty="0">
              <a:solidFill>
                <a:srgbClr val="000000"/>
              </a:solidFill>
              <a:latin typeface="EYInterstate Light" panose="02000506000000020004" pitchFamily="2" charset="0"/>
            </a:endParaRPr>
          </a:p>
          <a:p>
            <a:pPr marL="178331" indent="-178331">
              <a:spcBef>
                <a:spcPts val="156"/>
              </a:spcBef>
              <a:buClr>
                <a:schemeClr val="bg1"/>
              </a:buClr>
              <a:buSzPct val="100000"/>
              <a:buFont typeface="+mj-lt"/>
              <a:buAutoNum type="arabicPeriod"/>
            </a:pPr>
            <a:endParaRPr lang="pt-BR" sz="1200" dirty="0" smtClean="0">
              <a:solidFill>
                <a:srgbClr val="000000"/>
              </a:solidFill>
              <a:latin typeface="EYInterstate Light" panose="02000506000000020004" pitchFamily="2" charset="0"/>
            </a:endParaRPr>
          </a:p>
          <a:p>
            <a:pPr marL="178331" indent="-178331">
              <a:spcBef>
                <a:spcPts val="156"/>
              </a:spcBef>
              <a:buClr>
                <a:schemeClr val="bg1"/>
              </a:buClr>
              <a:buSzPct val="100000"/>
              <a:buFont typeface="+mj-lt"/>
              <a:buAutoNum type="arabicPeriod"/>
            </a:pPr>
            <a:r>
              <a:rPr lang="pt-BR" sz="1200" dirty="0" smtClean="0">
                <a:solidFill>
                  <a:srgbClr val="000000"/>
                </a:solidFill>
                <a:latin typeface="EYInterstate Light" panose="02000506000000020004" pitchFamily="2" charset="0"/>
              </a:rPr>
              <a:t>EY: Equipe de TI EY participar pontualmente do projeto de IFRS16 desde o início, aproveitando que a equipe EY da Frente de Contabilidade estará em campo , para participar das principais discussões técnicas buscando adiantar o mapeamento de requerimentos de negócio e demais informações que serão necessárias para a implementação da ferramenta;</a:t>
            </a:r>
          </a:p>
          <a:p>
            <a:pPr marL="178331" indent="-178331">
              <a:spcBef>
                <a:spcPts val="156"/>
              </a:spcBef>
              <a:buClr>
                <a:schemeClr val="bg1"/>
              </a:buClr>
              <a:buSzPct val="100000"/>
              <a:buFont typeface="+mj-lt"/>
              <a:buAutoNum type="arabicPeriod"/>
            </a:pPr>
            <a:endParaRPr lang="pt-BR" sz="1200" dirty="0">
              <a:solidFill>
                <a:srgbClr val="000000"/>
              </a:solidFill>
              <a:latin typeface="EYInterstate Light" panose="02000506000000020004" pitchFamily="2" charset="0"/>
            </a:endParaRPr>
          </a:p>
          <a:p>
            <a:pPr marL="178331" indent="-178331">
              <a:spcBef>
                <a:spcPts val="156"/>
              </a:spcBef>
              <a:buClr>
                <a:schemeClr val="bg1"/>
              </a:buClr>
              <a:buSzPct val="100000"/>
              <a:buFont typeface="+mj-lt"/>
              <a:buAutoNum type="arabicPeriod"/>
            </a:pPr>
            <a:r>
              <a:rPr lang="pt-BR" sz="1200" dirty="0" smtClean="0">
                <a:solidFill>
                  <a:srgbClr val="000000"/>
                </a:solidFill>
                <a:latin typeface="EYInterstate Light" panose="02000506000000020004" pitchFamily="2" charset="0"/>
              </a:rPr>
              <a:t>EY: Definição detalhada de procedimentos, atividades, relatórios, responsabilidades, planilhas, base de dados e outros passos, que deverão ser realizados à partir de 01/01/2019 até a data do go </a:t>
            </a:r>
            <a:r>
              <a:rPr lang="pt-BR" sz="1200" dirty="0" err="1" smtClean="0">
                <a:solidFill>
                  <a:srgbClr val="000000"/>
                </a:solidFill>
                <a:latin typeface="EYInterstate Light" panose="02000506000000020004" pitchFamily="2" charset="0"/>
              </a:rPr>
              <a:t>live</a:t>
            </a:r>
            <a:r>
              <a:rPr lang="pt-BR" sz="1200" dirty="0" smtClean="0">
                <a:solidFill>
                  <a:srgbClr val="000000"/>
                </a:solidFill>
                <a:latin typeface="EYInterstate Light" panose="02000506000000020004" pitchFamily="2" charset="0"/>
              </a:rPr>
              <a:t> da ferramenta;</a:t>
            </a:r>
          </a:p>
          <a:p>
            <a:pPr>
              <a:spcBef>
                <a:spcPts val="156"/>
              </a:spcBef>
              <a:buClr>
                <a:schemeClr val="bg1"/>
              </a:buClr>
              <a:buSzPct val="100000"/>
            </a:pPr>
            <a:endParaRPr lang="pt-BR" sz="1200" dirty="0">
              <a:solidFill>
                <a:srgbClr val="000000"/>
              </a:solidFill>
              <a:latin typeface="EYInterstate Light" panose="02000506000000020004" pitchFamily="2" charset="0"/>
            </a:endParaRPr>
          </a:p>
          <a:p>
            <a:pPr marL="136225" indent="-136225">
              <a:spcBef>
                <a:spcPts val="156"/>
              </a:spcBef>
              <a:buClr>
                <a:schemeClr val="bg1"/>
              </a:buClr>
              <a:buSzPct val="100000"/>
              <a:buFont typeface="Arial" panose="020B0604020202020204" pitchFamily="34" charset="0"/>
              <a:buChar char="►"/>
            </a:pPr>
            <a:endParaRPr lang="pt-BR" sz="1200" dirty="0" smtClean="0">
              <a:solidFill>
                <a:srgbClr val="000000"/>
              </a:solidFill>
              <a:latin typeface="EYInterstate Light" panose="02000506000000020004" pitchFamily="2" charset="0"/>
            </a:endParaRPr>
          </a:p>
          <a:p>
            <a:pPr marL="136225" indent="-136225">
              <a:spcBef>
                <a:spcPts val="156"/>
              </a:spcBef>
              <a:buClr>
                <a:schemeClr val="bg1"/>
              </a:buClr>
              <a:buSzPct val="100000"/>
              <a:buFont typeface="Arial" panose="020B0604020202020204" pitchFamily="34" charset="0"/>
              <a:buChar char="►"/>
            </a:pPr>
            <a:endParaRPr lang="pt-BR" sz="1200" dirty="0">
              <a:solidFill>
                <a:srgbClr val="000000"/>
              </a:solidFill>
              <a:latin typeface="EYInterstate Light" panose="02000506000000020004" pitchFamily="2" charset="0"/>
            </a:endParaRPr>
          </a:p>
          <a:p>
            <a:pPr marL="136225" indent="-136225">
              <a:spcBef>
                <a:spcPts val="156"/>
              </a:spcBef>
              <a:buClr>
                <a:schemeClr val="bg1"/>
              </a:buClr>
              <a:buSzPct val="70000"/>
              <a:buFont typeface="Arial" panose="020B0604020202020204" pitchFamily="34" charset="0"/>
              <a:buChar char="►"/>
            </a:pPr>
            <a:endParaRPr lang="en-US" sz="900" dirty="0" smtClean="0">
              <a:solidFill>
                <a:srgbClr val="000000"/>
              </a:solidFill>
              <a:latin typeface="EYInterstate Light" panose="02000506000000020004" pitchFamily="2" charset="0"/>
            </a:endParaRPr>
          </a:p>
        </p:txBody>
      </p:sp>
    </p:spTree>
    <p:extLst>
      <p:ext uri="{BB962C8B-B14F-4D97-AF65-F5344CB8AC3E}">
        <p14:creationId xmlns:p14="http://schemas.microsoft.com/office/powerpoint/2010/main" xmlns="" val="4434742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5715000"/>
          </a:xfrm>
          <a:prstGeom prst="rect">
            <a:avLst/>
          </a:prstGeom>
        </p:spPr>
      </p:pic>
      <p:pic>
        <p:nvPicPr>
          <p:cNvPr id="6" name="Picture 2"/>
          <p:cNvPicPr>
            <a:picLocks noChangeAspect="1" noChangeArrowheads="1"/>
          </p:cNvPicPr>
          <p:nvPr/>
        </p:nvPicPr>
        <p:blipFill>
          <a:blip r:embed="rId3" cstate="print">
            <a:lum bright="100000" contrast="100000"/>
          </a:blip>
          <a:srcRect/>
          <a:stretch>
            <a:fillRect/>
          </a:stretch>
        </p:blipFill>
        <p:spPr bwMode="auto">
          <a:xfrm>
            <a:off x="357886" y="4777713"/>
            <a:ext cx="730340" cy="622217"/>
          </a:xfrm>
          <a:prstGeom prst="rect">
            <a:avLst/>
          </a:prstGeom>
          <a:noFill/>
          <a:ln w="9525">
            <a:noFill/>
            <a:miter lim="800000"/>
            <a:headEnd/>
            <a:tailEnd/>
          </a:ln>
          <a:effectLst/>
        </p:spPr>
      </p:pic>
      <p:sp>
        <p:nvSpPr>
          <p:cNvPr id="9" name="Retângulo 11"/>
          <p:cNvSpPr/>
          <p:nvPr/>
        </p:nvSpPr>
        <p:spPr>
          <a:xfrm>
            <a:off x="573994" y="3337554"/>
            <a:ext cx="8428228" cy="1200133"/>
          </a:xfrm>
          <a:prstGeom prst="rect">
            <a:avLst/>
          </a:prstGeom>
          <a:solidFill>
            <a:srgbClr val="FFD200">
              <a:alpha val="80000"/>
            </a:srgbClr>
          </a:solidFill>
          <a:ln w="25400" cap="flat" cmpd="sng" algn="ctr">
            <a:noFill/>
            <a:prstDash val="solid"/>
          </a:ln>
          <a:effectLst/>
        </p:spPr>
        <p:txBody>
          <a:bodyPr lIns="71332" tIns="35666" rIns="71332" bIns="35666" anchor="ctr"/>
          <a:lstStyle/>
          <a:p>
            <a:pPr algn="ctr"/>
            <a:endParaRPr lang="pt-PT" sz="2500" kern="0" dirty="0">
              <a:solidFill>
                <a:srgbClr val="808080"/>
              </a:solidFill>
              <a:latin typeface="EYInterstate Light" panose="02000506000000020004" pitchFamily="2" charset="0"/>
            </a:endParaRPr>
          </a:p>
        </p:txBody>
      </p:sp>
      <p:sp>
        <p:nvSpPr>
          <p:cNvPr id="8" name="Título 4"/>
          <p:cNvSpPr>
            <a:spLocks/>
          </p:cNvSpPr>
          <p:nvPr/>
        </p:nvSpPr>
        <p:spPr bwMode="auto">
          <a:xfrm>
            <a:off x="682049" y="3714429"/>
            <a:ext cx="8590309" cy="4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1332" tIns="35666" rIns="71332" bIns="35666"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defRPr/>
            </a:pPr>
            <a:r>
              <a:rPr lang="pt-BR" altLang="pt-PT" sz="2800" b="1" dirty="0" smtClean="0">
                <a:latin typeface="EYInterstate" panose="02000503020000020004" pitchFamily="2" charset="0"/>
                <a:cs typeface="Tahoma" panose="020B0604030504040204" pitchFamily="34" charset="0"/>
              </a:rPr>
              <a:t>Encerramento</a:t>
            </a:r>
            <a:endParaRPr lang="pt-BR" altLang="pt-PT" sz="2800" b="1" dirty="0">
              <a:latin typeface="EYInterstate" panose="02000503020000020004" pitchFamily="2" charset="0"/>
              <a:cs typeface="Tahoma" panose="020B0604030504040204" pitchFamily="34" charset="0"/>
            </a:endParaRPr>
          </a:p>
        </p:txBody>
      </p:sp>
    </p:spTree>
    <p:extLst>
      <p:ext uri="{BB962C8B-B14F-4D97-AF65-F5344CB8AC3E}">
        <p14:creationId xmlns:p14="http://schemas.microsoft.com/office/powerpoint/2010/main" xmlns="" val="41579277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354550"/>
            <a:ext cx="8229600" cy="717000"/>
          </a:xfrm>
        </p:spPr>
        <p:txBody>
          <a:bodyPr vert="horz" lIns="0" tIns="0" rIns="0" bIns="0" rtlCol="0" anchor="t" anchorCtr="0">
            <a:noAutofit/>
          </a:bodyPr>
          <a:lstStyle/>
          <a:p>
            <a:r>
              <a:rPr lang="pt-BR" sz="2200" dirty="0" smtClean="0">
                <a:solidFill>
                  <a:srgbClr val="000000"/>
                </a:solidFill>
                <a:latin typeface="EYInterstate" panose="02000503020000020004" pitchFamily="2" charset="0"/>
              </a:rPr>
              <a:t>Contatos</a:t>
            </a:r>
            <a:endParaRPr lang="pt-BR" sz="2200" dirty="0">
              <a:solidFill>
                <a:srgbClr val="000000"/>
              </a:solidFill>
              <a:latin typeface="EYInterstate" panose="02000503020000020004" pitchFamily="2" charset="0"/>
            </a:endParaRPr>
          </a:p>
        </p:txBody>
      </p:sp>
      <p:sp>
        <p:nvSpPr>
          <p:cNvPr id="27" name="TextBox 26"/>
          <p:cNvSpPr txBox="1"/>
          <p:nvPr/>
        </p:nvSpPr>
        <p:spPr>
          <a:xfrm>
            <a:off x="465940" y="1177313"/>
            <a:ext cx="4380322" cy="1118854"/>
          </a:xfrm>
          <a:prstGeom prst="rect">
            <a:avLst/>
          </a:prstGeom>
          <a:noFill/>
        </p:spPr>
        <p:txBody>
          <a:bodyPr wrap="square" lIns="0" tIns="28533" rIns="0" bIns="0" rtlCol="0">
            <a:spAutoFit/>
          </a:bodyPr>
          <a:lstStyle/>
          <a:p>
            <a:pPr marL="222914" indent="-222914" defTabSz="712663">
              <a:lnSpc>
                <a:spcPts val="1311"/>
              </a:lnSpc>
              <a:spcAft>
                <a:spcPts val="468"/>
              </a:spcAft>
              <a:buClr>
                <a:schemeClr val="tx1"/>
              </a:buClr>
              <a:buSzPct val="100000"/>
              <a:buFont typeface="Wingdings" panose="05000000000000000000" pitchFamily="2" charset="2"/>
              <a:buChar char="q"/>
            </a:pPr>
            <a:r>
              <a:rPr lang="pt-PT" sz="1200" b="1" dirty="0" smtClean="0">
                <a:solidFill>
                  <a:srgbClr val="000000"/>
                </a:solidFill>
                <a:latin typeface="EYInterstate" panose="02000503020000020004" pitchFamily="2" charset="0"/>
              </a:rPr>
              <a:t>Ricardo </a:t>
            </a:r>
            <a:r>
              <a:rPr lang="pt-PT" sz="1200" b="1" dirty="0">
                <a:solidFill>
                  <a:srgbClr val="000000"/>
                </a:solidFill>
                <a:latin typeface="EYInterstate" panose="02000503020000020004" pitchFamily="2" charset="0"/>
              </a:rPr>
              <a:t>G. Fernandez – Sócio – </a:t>
            </a:r>
            <a:r>
              <a:rPr lang="pt-PT" sz="1200" b="1" dirty="0" smtClean="0">
                <a:solidFill>
                  <a:srgbClr val="000000"/>
                </a:solidFill>
                <a:latin typeface="EYInterstate" panose="02000503020000020004" pitchFamily="2" charset="0"/>
              </a:rPr>
              <a:t>Consultoria Tecnologia</a:t>
            </a:r>
            <a:endParaRPr lang="pt-PT" sz="1200" b="1" dirty="0">
              <a:solidFill>
                <a:srgbClr val="000000"/>
              </a:solidFill>
              <a:latin typeface="EYInterstate" panose="02000503020000020004" pitchFamily="2" charset="0"/>
            </a:endParaRPr>
          </a:p>
          <a:p>
            <a:pPr defTabSz="712663">
              <a:lnSpc>
                <a:spcPts val="1311"/>
              </a:lnSpc>
              <a:spcAft>
                <a:spcPts val="468"/>
              </a:spcAft>
              <a:buClr>
                <a:schemeClr val="tx1"/>
              </a:buClr>
              <a:buSzPct val="100000"/>
            </a:pPr>
            <a:r>
              <a:rPr lang="pt-PT" sz="1200" b="1" dirty="0">
                <a:solidFill>
                  <a:srgbClr val="000000"/>
                </a:solidFill>
                <a:latin typeface="EYInterstate" panose="02000503020000020004" pitchFamily="2" charset="0"/>
              </a:rPr>
              <a:t>+55.11.2573.6286 – </a:t>
            </a:r>
            <a:r>
              <a:rPr lang="pt-PT" sz="1200" b="1" dirty="0">
                <a:solidFill>
                  <a:srgbClr val="000000"/>
                </a:solidFill>
                <a:latin typeface="EYInterstate" panose="02000503020000020004" pitchFamily="2" charset="0"/>
                <a:hlinkClick r:id="rId2"/>
              </a:rPr>
              <a:t>ricardo.g.fernandez@br.ey.com</a:t>
            </a:r>
            <a:endParaRPr lang="pt-PT" sz="1200" b="1" dirty="0">
              <a:solidFill>
                <a:srgbClr val="000000"/>
              </a:solidFill>
              <a:latin typeface="EYInterstate" panose="02000503020000020004" pitchFamily="2" charset="0"/>
            </a:endParaRPr>
          </a:p>
          <a:p>
            <a:pPr defTabSz="712663">
              <a:lnSpc>
                <a:spcPts val="1311"/>
              </a:lnSpc>
              <a:spcAft>
                <a:spcPts val="468"/>
              </a:spcAft>
              <a:buClr>
                <a:schemeClr val="tx1"/>
              </a:buClr>
              <a:buSzPct val="100000"/>
            </a:pPr>
            <a:endParaRPr lang="pt-PT" sz="1200" b="1" dirty="0" smtClean="0">
              <a:solidFill>
                <a:srgbClr val="000000"/>
              </a:solidFill>
              <a:latin typeface="EYInterstate" panose="02000503020000020004" pitchFamily="2" charset="0"/>
            </a:endParaRPr>
          </a:p>
          <a:p>
            <a:pPr marL="222914" indent="-222914" defTabSz="712663">
              <a:lnSpc>
                <a:spcPts val="1311"/>
              </a:lnSpc>
              <a:spcAft>
                <a:spcPts val="468"/>
              </a:spcAft>
              <a:buClr>
                <a:schemeClr val="tx1"/>
              </a:buClr>
              <a:buSzPct val="100000"/>
              <a:buFont typeface="Wingdings" panose="05000000000000000000" pitchFamily="2" charset="2"/>
              <a:buChar char="q"/>
            </a:pPr>
            <a:r>
              <a:rPr lang="pt-PT" sz="1200" b="1" dirty="0" smtClean="0">
                <a:solidFill>
                  <a:srgbClr val="000000"/>
                </a:solidFill>
                <a:latin typeface="EYInterstate" panose="02000503020000020004" pitchFamily="2" charset="0"/>
              </a:rPr>
              <a:t>Luciano Cunha – Sócio – Consultoria Contábil</a:t>
            </a:r>
            <a:endParaRPr lang="pt-PT" sz="1200" b="1" dirty="0">
              <a:solidFill>
                <a:srgbClr val="000000"/>
              </a:solidFill>
              <a:latin typeface="EYInterstate" panose="02000503020000020004" pitchFamily="2" charset="0"/>
            </a:endParaRPr>
          </a:p>
          <a:p>
            <a:pPr defTabSz="712663">
              <a:lnSpc>
                <a:spcPts val="1311"/>
              </a:lnSpc>
              <a:spcAft>
                <a:spcPts val="468"/>
              </a:spcAft>
              <a:buClr>
                <a:schemeClr val="tx1"/>
              </a:buClr>
              <a:buSzPct val="100000"/>
            </a:pPr>
            <a:r>
              <a:rPr lang="pt-PT" sz="1200" b="1" dirty="0">
                <a:solidFill>
                  <a:srgbClr val="000000"/>
                </a:solidFill>
                <a:latin typeface="EYInterstate" panose="02000503020000020004" pitchFamily="2" charset="0"/>
              </a:rPr>
              <a:t>+</a:t>
            </a:r>
            <a:r>
              <a:rPr lang="pt-PT" sz="1200" b="1" dirty="0" smtClean="0">
                <a:solidFill>
                  <a:srgbClr val="000000"/>
                </a:solidFill>
                <a:latin typeface="EYInterstate" panose="02000503020000020004" pitchFamily="2" charset="0"/>
              </a:rPr>
              <a:t>55.11.2573.4031 </a:t>
            </a:r>
            <a:r>
              <a:rPr lang="pt-PT" sz="1200" b="1" dirty="0" smtClean="0">
                <a:latin typeface="EYInterstate" panose="02000503020000020004" pitchFamily="2" charset="0"/>
                <a:hlinkClick r:id="rId3"/>
              </a:rPr>
              <a:t>–</a:t>
            </a:r>
            <a:r>
              <a:rPr lang="pt-PT" sz="1200" b="1" dirty="0" smtClean="0">
                <a:latin typeface="EYInterstate" panose="02000503020000020004" pitchFamily="2" charset="0"/>
              </a:rPr>
              <a:t> </a:t>
            </a:r>
            <a:r>
              <a:rPr lang="pt-PT" sz="1200" b="1" dirty="0" smtClean="0">
                <a:latin typeface="EYInterstate" panose="02000503020000020004" pitchFamily="2" charset="0"/>
                <a:hlinkClick r:id="rId4"/>
              </a:rPr>
              <a:t>luciano.cunha@br.ey.com</a:t>
            </a:r>
            <a:endParaRPr lang="pt-PT" sz="1200" b="1" dirty="0" smtClean="0">
              <a:latin typeface="EYInterstate" panose="02000503020000020004" pitchFamily="2" charset="0"/>
            </a:endParaRPr>
          </a:p>
        </p:txBody>
      </p:sp>
      <p:sp>
        <p:nvSpPr>
          <p:cNvPr id="5" name="Title 3"/>
          <p:cNvSpPr txBox="1">
            <a:spLocks/>
          </p:cNvSpPr>
          <p:nvPr/>
        </p:nvSpPr>
        <p:spPr>
          <a:xfrm>
            <a:off x="736076" y="5317773"/>
            <a:ext cx="3889951" cy="331650"/>
          </a:xfrm>
          <a:prstGeom prst="rect">
            <a:avLst/>
          </a:prstGeom>
        </p:spPr>
        <p:txBody>
          <a:bodyPr lIns="71332" tIns="35666" rIns="71332" bIns="35666"/>
          <a:lstStyle>
            <a:lvl1pPr algn="l" defTabSz="914377"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a:lstStyle>
          <a:p>
            <a:r>
              <a:rPr lang="en-US" sz="600" b="0" dirty="0" smtClean="0">
                <a:solidFill>
                  <a:srgbClr val="000000"/>
                </a:solidFill>
                <a:latin typeface="+mn-lt"/>
              </a:rPr>
              <a:t>** Este </a:t>
            </a:r>
            <a:r>
              <a:rPr lang="en-US" sz="600" b="0" dirty="0" err="1" smtClean="0">
                <a:solidFill>
                  <a:srgbClr val="000000"/>
                </a:solidFill>
                <a:latin typeface="+mn-lt"/>
              </a:rPr>
              <a:t>documento</a:t>
            </a:r>
            <a:r>
              <a:rPr lang="en-US" sz="600" b="0" dirty="0" smtClean="0">
                <a:solidFill>
                  <a:srgbClr val="000000"/>
                </a:solidFill>
                <a:latin typeface="+mn-lt"/>
              </a:rPr>
              <a:t> é </a:t>
            </a:r>
            <a:r>
              <a:rPr lang="en-US" sz="600" b="0" dirty="0" err="1" smtClean="0">
                <a:solidFill>
                  <a:srgbClr val="000000"/>
                </a:solidFill>
                <a:latin typeface="+mn-lt"/>
              </a:rPr>
              <a:t>sigiloso</a:t>
            </a:r>
            <a:r>
              <a:rPr lang="en-US" sz="600" b="0" dirty="0" smtClean="0">
                <a:solidFill>
                  <a:srgbClr val="000000"/>
                </a:solidFill>
                <a:latin typeface="+mn-lt"/>
              </a:rPr>
              <a:t> e </a:t>
            </a:r>
            <a:r>
              <a:rPr lang="en-US" sz="600" b="0" dirty="0" err="1" smtClean="0">
                <a:solidFill>
                  <a:srgbClr val="000000"/>
                </a:solidFill>
                <a:latin typeface="+mn-lt"/>
              </a:rPr>
              <a:t>confidencial</a:t>
            </a:r>
            <a:r>
              <a:rPr lang="en-US" sz="600" b="0" dirty="0" smtClean="0">
                <a:solidFill>
                  <a:srgbClr val="000000"/>
                </a:solidFill>
                <a:latin typeface="+mn-lt"/>
              </a:rPr>
              <a:t>. </a:t>
            </a:r>
            <a:r>
              <a:rPr lang="en-US" sz="600" b="0" dirty="0" err="1" smtClean="0">
                <a:solidFill>
                  <a:srgbClr val="000000"/>
                </a:solidFill>
                <a:latin typeface="+mn-lt"/>
              </a:rPr>
              <a:t>Contem</a:t>
            </a:r>
            <a:r>
              <a:rPr lang="en-US" sz="600" b="0" dirty="0" smtClean="0">
                <a:solidFill>
                  <a:srgbClr val="000000"/>
                </a:solidFill>
                <a:latin typeface="+mn-lt"/>
              </a:rPr>
              <a:t> </a:t>
            </a:r>
            <a:r>
              <a:rPr lang="en-US" sz="600" b="0" dirty="0" err="1" smtClean="0">
                <a:solidFill>
                  <a:srgbClr val="000000"/>
                </a:solidFill>
                <a:latin typeface="+mn-lt"/>
              </a:rPr>
              <a:t>Propriedade</a:t>
            </a:r>
            <a:r>
              <a:rPr lang="en-US" sz="600" b="0" dirty="0" smtClean="0">
                <a:solidFill>
                  <a:srgbClr val="000000"/>
                </a:solidFill>
                <a:latin typeface="+mn-lt"/>
              </a:rPr>
              <a:t> </a:t>
            </a:r>
            <a:r>
              <a:rPr lang="en-US" sz="600" b="0" dirty="0" err="1" smtClean="0">
                <a:solidFill>
                  <a:srgbClr val="000000"/>
                </a:solidFill>
                <a:latin typeface="+mn-lt"/>
              </a:rPr>
              <a:t>Intelactual</a:t>
            </a:r>
            <a:r>
              <a:rPr lang="en-US" sz="600" b="0" dirty="0" smtClean="0">
                <a:solidFill>
                  <a:srgbClr val="000000"/>
                </a:solidFill>
                <a:latin typeface="+mn-lt"/>
              </a:rPr>
              <a:t> da EY e </a:t>
            </a:r>
            <a:r>
              <a:rPr lang="en-US" sz="600" b="0" dirty="0" err="1" smtClean="0">
                <a:solidFill>
                  <a:srgbClr val="000000"/>
                </a:solidFill>
                <a:latin typeface="+mn-lt"/>
              </a:rPr>
              <a:t>não</a:t>
            </a:r>
            <a:r>
              <a:rPr lang="en-US" sz="600" b="0" dirty="0" smtClean="0">
                <a:solidFill>
                  <a:srgbClr val="000000"/>
                </a:solidFill>
                <a:latin typeface="+mn-lt"/>
              </a:rPr>
              <a:t> </a:t>
            </a:r>
            <a:r>
              <a:rPr lang="en-US" sz="600" b="0" dirty="0" err="1" smtClean="0">
                <a:solidFill>
                  <a:srgbClr val="000000"/>
                </a:solidFill>
                <a:latin typeface="+mn-lt"/>
              </a:rPr>
              <a:t>deve</a:t>
            </a:r>
            <a:r>
              <a:rPr lang="en-US" sz="600" b="0" dirty="0" smtClean="0">
                <a:solidFill>
                  <a:srgbClr val="000000"/>
                </a:solidFill>
                <a:latin typeface="+mn-lt"/>
              </a:rPr>
              <a:t> </a:t>
            </a:r>
            <a:r>
              <a:rPr lang="en-US" sz="600" b="0" dirty="0" err="1" smtClean="0">
                <a:solidFill>
                  <a:srgbClr val="000000"/>
                </a:solidFill>
                <a:latin typeface="+mn-lt"/>
              </a:rPr>
              <a:t>ser</a:t>
            </a:r>
            <a:r>
              <a:rPr lang="en-US" sz="600" b="0" dirty="0" smtClean="0">
                <a:solidFill>
                  <a:srgbClr val="000000"/>
                </a:solidFill>
                <a:latin typeface="+mn-lt"/>
              </a:rPr>
              <a:t> </a:t>
            </a:r>
            <a:r>
              <a:rPr lang="en-US" sz="600" b="0" dirty="0" err="1" smtClean="0">
                <a:solidFill>
                  <a:srgbClr val="000000"/>
                </a:solidFill>
                <a:latin typeface="+mn-lt"/>
              </a:rPr>
              <a:t>divulgado</a:t>
            </a:r>
            <a:r>
              <a:rPr lang="en-US" sz="600" b="0" dirty="0" smtClean="0">
                <a:solidFill>
                  <a:srgbClr val="000000"/>
                </a:solidFill>
                <a:latin typeface="+mn-lt"/>
              </a:rPr>
              <a:t>, </a:t>
            </a:r>
            <a:r>
              <a:rPr lang="en-US" sz="600" b="0" dirty="0" err="1" smtClean="0">
                <a:solidFill>
                  <a:srgbClr val="000000"/>
                </a:solidFill>
                <a:latin typeface="+mn-lt"/>
              </a:rPr>
              <a:t>publicado</a:t>
            </a:r>
            <a:r>
              <a:rPr lang="en-US" sz="600" b="0" dirty="0" smtClean="0">
                <a:solidFill>
                  <a:srgbClr val="000000"/>
                </a:solidFill>
                <a:latin typeface="+mn-lt"/>
              </a:rPr>
              <a:t>, </a:t>
            </a:r>
            <a:r>
              <a:rPr lang="en-US" sz="600" b="0" dirty="0" err="1" smtClean="0">
                <a:solidFill>
                  <a:srgbClr val="000000"/>
                </a:solidFill>
                <a:latin typeface="+mn-lt"/>
              </a:rPr>
              <a:t>compartilhado</a:t>
            </a:r>
            <a:r>
              <a:rPr lang="en-US" sz="600" b="0" dirty="0" smtClean="0">
                <a:solidFill>
                  <a:srgbClr val="000000"/>
                </a:solidFill>
                <a:latin typeface="+mn-lt"/>
              </a:rPr>
              <a:t>, </a:t>
            </a:r>
            <a:r>
              <a:rPr lang="en-US" sz="600" b="0" dirty="0" err="1" smtClean="0">
                <a:solidFill>
                  <a:srgbClr val="000000"/>
                </a:solidFill>
                <a:latin typeface="+mn-lt"/>
              </a:rPr>
              <a:t>em</a:t>
            </a:r>
            <a:r>
              <a:rPr lang="en-US" sz="600" b="0" dirty="0" smtClean="0">
                <a:solidFill>
                  <a:srgbClr val="000000"/>
                </a:solidFill>
                <a:latin typeface="+mn-lt"/>
              </a:rPr>
              <a:t> parte </a:t>
            </a:r>
            <a:r>
              <a:rPr lang="en-US" sz="600" b="0" dirty="0" err="1" smtClean="0">
                <a:solidFill>
                  <a:srgbClr val="000000"/>
                </a:solidFill>
                <a:latin typeface="+mn-lt"/>
              </a:rPr>
              <a:t>ou</a:t>
            </a:r>
            <a:r>
              <a:rPr lang="en-US" sz="600" b="0" dirty="0" smtClean="0">
                <a:solidFill>
                  <a:srgbClr val="000000"/>
                </a:solidFill>
                <a:latin typeface="+mn-lt"/>
              </a:rPr>
              <a:t> no </a:t>
            </a:r>
            <a:r>
              <a:rPr lang="en-US" sz="600" b="0" dirty="0" err="1" smtClean="0">
                <a:solidFill>
                  <a:srgbClr val="000000"/>
                </a:solidFill>
                <a:latin typeface="+mn-lt"/>
              </a:rPr>
              <a:t>todo</a:t>
            </a:r>
            <a:r>
              <a:rPr lang="en-US" sz="600" b="0" dirty="0" smtClean="0">
                <a:solidFill>
                  <a:srgbClr val="000000"/>
                </a:solidFill>
                <a:latin typeface="+mn-lt"/>
              </a:rPr>
              <a:t>, com </a:t>
            </a:r>
            <a:r>
              <a:rPr lang="en-US" sz="600" b="0" dirty="0" err="1" smtClean="0">
                <a:solidFill>
                  <a:srgbClr val="000000"/>
                </a:solidFill>
                <a:latin typeface="+mn-lt"/>
              </a:rPr>
              <a:t>terceiros</a:t>
            </a:r>
            <a:r>
              <a:rPr lang="en-US" sz="600" b="0" dirty="0" smtClean="0">
                <a:solidFill>
                  <a:srgbClr val="000000"/>
                </a:solidFill>
                <a:latin typeface="+mn-lt"/>
              </a:rPr>
              <a:t> </a:t>
            </a:r>
            <a:r>
              <a:rPr lang="en-US" sz="600" b="0" dirty="0" err="1" smtClean="0">
                <a:solidFill>
                  <a:srgbClr val="000000"/>
                </a:solidFill>
                <a:latin typeface="+mn-lt"/>
              </a:rPr>
              <a:t>sem</a:t>
            </a:r>
            <a:r>
              <a:rPr lang="en-US" sz="600" b="0" dirty="0" smtClean="0">
                <a:solidFill>
                  <a:srgbClr val="000000"/>
                </a:solidFill>
                <a:latin typeface="+mn-lt"/>
              </a:rPr>
              <a:t> </a:t>
            </a:r>
            <a:r>
              <a:rPr lang="en-US" sz="600" b="0" dirty="0" err="1" smtClean="0">
                <a:solidFill>
                  <a:srgbClr val="000000"/>
                </a:solidFill>
                <a:latin typeface="+mn-lt"/>
              </a:rPr>
              <a:t>prévia</a:t>
            </a:r>
            <a:r>
              <a:rPr lang="en-US" sz="600" b="0" dirty="0" smtClean="0">
                <a:solidFill>
                  <a:srgbClr val="000000"/>
                </a:solidFill>
                <a:latin typeface="+mn-lt"/>
              </a:rPr>
              <a:t> </a:t>
            </a:r>
            <a:r>
              <a:rPr lang="en-US" sz="600" b="0" dirty="0" err="1" smtClean="0">
                <a:solidFill>
                  <a:srgbClr val="000000"/>
                </a:solidFill>
                <a:latin typeface="+mn-lt"/>
              </a:rPr>
              <a:t>autorização</a:t>
            </a:r>
            <a:r>
              <a:rPr lang="en-US" sz="600" b="0" dirty="0">
                <a:solidFill>
                  <a:srgbClr val="000000"/>
                </a:solidFill>
                <a:latin typeface="+mn-lt"/>
              </a:rPr>
              <a:t> </a:t>
            </a:r>
            <a:r>
              <a:rPr lang="en-US" sz="600" b="0" dirty="0" smtClean="0">
                <a:solidFill>
                  <a:srgbClr val="000000"/>
                </a:solidFill>
                <a:latin typeface="+mn-lt"/>
              </a:rPr>
              <a:t>formal da EY. **</a:t>
            </a:r>
            <a:endParaRPr lang="pt-BR" sz="600" b="0" dirty="0">
              <a:solidFill>
                <a:srgbClr val="000000"/>
              </a:solidFill>
              <a:latin typeface="+mn-lt"/>
            </a:endParaRPr>
          </a:p>
        </p:txBody>
      </p:sp>
    </p:spTree>
    <p:extLst>
      <p:ext uri="{BB962C8B-B14F-4D97-AF65-F5344CB8AC3E}">
        <p14:creationId xmlns:p14="http://schemas.microsoft.com/office/powerpoint/2010/main" xmlns="" val="2655301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reeform 3"/>
          <p:cNvSpPr/>
          <p:nvPr/>
        </p:nvSpPr>
        <p:spPr>
          <a:xfrm>
            <a:off x="8444571" y="5374889"/>
            <a:ext cx="121117" cy="170058"/>
          </a:xfrm>
          <a:custGeom>
            <a:avLst/>
            <a:gdLst>
              <a:gd name="connsiteX0" fmla="*/ 60959 w 161531"/>
              <a:gd name="connsiteY0" fmla="*/ 121907 h 204203"/>
              <a:gd name="connsiteX1" fmla="*/ 134099 w 161531"/>
              <a:gd name="connsiteY1" fmla="*/ 121907 h 204203"/>
              <a:gd name="connsiteX2" fmla="*/ 134099 w 161531"/>
              <a:gd name="connsiteY2" fmla="*/ 79235 h 204203"/>
              <a:gd name="connsiteX3" fmla="*/ 60959 w 161531"/>
              <a:gd name="connsiteY3" fmla="*/ 79235 h 204203"/>
              <a:gd name="connsiteX4" fmla="*/ 60959 w 161531"/>
              <a:gd name="connsiteY4" fmla="*/ 45720 h 204203"/>
              <a:gd name="connsiteX5" fmla="*/ 140195 w 161531"/>
              <a:gd name="connsiteY5" fmla="*/ 45720 h 204203"/>
              <a:gd name="connsiteX6" fmla="*/ 115811 w 161531"/>
              <a:gd name="connsiteY6" fmla="*/ 0 h 204203"/>
              <a:gd name="connsiteX7" fmla="*/ 0 w 161531"/>
              <a:gd name="connsiteY7" fmla="*/ 0 h 204203"/>
              <a:gd name="connsiteX8" fmla="*/ 0 w 161531"/>
              <a:gd name="connsiteY8" fmla="*/ 204203 h 204203"/>
              <a:gd name="connsiteX9" fmla="*/ 161531 w 161531"/>
              <a:gd name="connsiteY9" fmla="*/ 204203 h 204203"/>
              <a:gd name="connsiteX10" fmla="*/ 161531 w 161531"/>
              <a:gd name="connsiteY10" fmla="*/ 155422 h 204203"/>
              <a:gd name="connsiteX11" fmla="*/ 60959 w 161531"/>
              <a:gd name="connsiteY11" fmla="*/ 155422 h 204203"/>
              <a:gd name="connsiteX12" fmla="*/ 60959 w 161531"/>
              <a:gd name="connsiteY12" fmla="*/ 121907 h 20420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Lst>
            <a:rect l="l" t="t" r="r" b="b"/>
            <a:pathLst>
              <a:path w="161531" h="204203">
                <a:moveTo>
                  <a:pt x="60959" y="121907"/>
                </a:moveTo>
                <a:lnTo>
                  <a:pt x="134099" y="121907"/>
                </a:lnTo>
                <a:lnTo>
                  <a:pt x="134099" y="79235"/>
                </a:lnTo>
                <a:lnTo>
                  <a:pt x="60959" y="79235"/>
                </a:lnTo>
                <a:lnTo>
                  <a:pt x="60959" y="45720"/>
                </a:lnTo>
                <a:lnTo>
                  <a:pt x="140195" y="45720"/>
                </a:lnTo>
                <a:lnTo>
                  <a:pt x="115811" y="0"/>
                </a:lnTo>
                <a:lnTo>
                  <a:pt x="0" y="0"/>
                </a:lnTo>
                <a:lnTo>
                  <a:pt x="0" y="204203"/>
                </a:lnTo>
                <a:lnTo>
                  <a:pt x="161531" y="204203"/>
                </a:lnTo>
                <a:lnTo>
                  <a:pt x="161531" y="155422"/>
                </a:lnTo>
                <a:lnTo>
                  <a:pt x="60959" y="155422"/>
                </a:lnTo>
                <a:lnTo>
                  <a:pt x="60959" y="121907"/>
                </a:lnTo>
              </a:path>
            </a:pathLst>
          </a:custGeom>
          <a:solidFill>
            <a:srgbClr val="80808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rtlCol="0" anchor="ctr"/>
          <a:lstStyle/>
          <a:p>
            <a:pPr algn="ctr"/>
            <a:endParaRPr lang="zh-CN" altLang="en-US" dirty="0"/>
          </a:p>
        </p:txBody>
      </p:sp>
      <p:sp>
        <p:nvSpPr>
          <p:cNvPr id="82" name="Freeform 3"/>
          <p:cNvSpPr/>
          <p:nvPr/>
        </p:nvSpPr>
        <p:spPr>
          <a:xfrm>
            <a:off x="8545128" y="5374879"/>
            <a:ext cx="153103" cy="170058"/>
          </a:xfrm>
          <a:custGeom>
            <a:avLst/>
            <a:gdLst>
              <a:gd name="connsiteX0" fmla="*/ 137147 w 204190"/>
              <a:gd name="connsiteY0" fmla="*/ 0 h 204203"/>
              <a:gd name="connsiteX1" fmla="*/ 100584 w 204190"/>
              <a:gd name="connsiteY1" fmla="*/ 64008 h 204203"/>
              <a:gd name="connsiteX2" fmla="*/ 67056 w 204190"/>
              <a:gd name="connsiteY2" fmla="*/ 0 h 204203"/>
              <a:gd name="connsiteX3" fmla="*/ 0 w 204190"/>
              <a:gd name="connsiteY3" fmla="*/ 0 h 204203"/>
              <a:gd name="connsiteX4" fmla="*/ 70104 w 204190"/>
              <a:gd name="connsiteY4" fmla="*/ 121907 h 204203"/>
              <a:gd name="connsiteX5" fmla="*/ 70104 w 204190"/>
              <a:gd name="connsiteY5" fmla="*/ 204203 h 204203"/>
              <a:gd name="connsiteX6" fmla="*/ 131051 w 204190"/>
              <a:gd name="connsiteY6" fmla="*/ 204203 h 204203"/>
              <a:gd name="connsiteX7" fmla="*/ 131051 w 204190"/>
              <a:gd name="connsiteY7" fmla="*/ 121907 h 204203"/>
              <a:gd name="connsiteX8" fmla="*/ 204190 w 204190"/>
              <a:gd name="connsiteY8" fmla="*/ 0 h 204203"/>
              <a:gd name="connsiteX9" fmla="*/ 137147 w 204190"/>
              <a:gd name="connsiteY9" fmla="*/ 0 h 20420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Lst>
            <a:rect l="l" t="t" r="r" b="b"/>
            <a:pathLst>
              <a:path w="204190" h="204203">
                <a:moveTo>
                  <a:pt x="137147" y="0"/>
                </a:moveTo>
                <a:lnTo>
                  <a:pt x="100584" y="64008"/>
                </a:lnTo>
                <a:lnTo>
                  <a:pt x="67056" y="0"/>
                </a:lnTo>
                <a:lnTo>
                  <a:pt x="0" y="0"/>
                </a:lnTo>
                <a:lnTo>
                  <a:pt x="70104" y="121907"/>
                </a:lnTo>
                <a:lnTo>
                  <a:pt x="70104" y="204203"/>
                </a:lnTo>
                <a:lnTo>
                  <a:pt x="131051" y="204203"/>
                </a:lnTo>
                <a:lnTo>
                  <a:pt x="131051" y="121907"/>
                </a:lnTo>
                <a:lnTo>
                  <a:pt x="204190" y="0"/>
                </a:lnTo>
                <a:lnTo>
                  <a:pt x="137147" y="0"/>
                </a:lnTo>
              </a:path>
            </a:pathLst>
          </a:custGeom>
          <a:solidFill>
            <a:srgbClr val="80808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rtlCol="0" anchor="ctr"/>
          <a:lstStyle/>
          <a:p>
            <a:pPr algn="ctr"/>
            <a:endParaRPr lang="zh-CN" altLang="en-US" dirty="0"/>
          </a:p>
        </p:txBody>
      </p:sp>
      <p:sp>
        <p:nvSpPr>
          <p:cNvPr id="2" name="Slide Number Placeholder 1"/>
          <p:cNvSpPr>
            <a:spLocks noGrp="1"/>
          </p:cNvSpPr>
          <p:nvPr>
            <p:ph type="sldNum" sz="quarter" idx="4294967295"/>
          </p:nvPr>
        </p:nvSpPr>
        <p:spPr>
          <a:xfrm>
            <a:off x="7009767" y="5282812"/>
            <a:ext cx="2134234" cy="304073"/>
          </a:xfrm>
          <a:prstGeom prst="rect">
            <a:avLst/>
          </a:prstGeom>
        </p:spPr>
        <p:txBody>
          <a:bodyPr lIns="71332" tIns="35666" rIns="71332" bIns="35666"/>
          <a:lstStyle/>
          <a:p>
            <a:fld id="{8101B8CD-439D-4F65-9213-595600425818}" type="slidenum">
              <a:rPr lang="en-IN" smtClean="0"/>
              <a:pPr/>
              <a:t>28</a:t>
            </a:fld>
            <a:endParaRPr lang="en-IN" dirty="0"/>
          </a:p>
        </p:txBody>
      </p:sp>
      <p:sp>
        <p:nvSpPr>
          <p:cNvPr id="3" name="Rectangle 2"/>
          <p:cNvSpPr/>
          <p:nvPr/>
        </p:nvSpPr>
        <p:spPr>
          <a:xfrm>
            <a:off x="349280" y="5282903"/>
            <a:ext cx="847325" cy="30407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rtlCol="0" anchor="t" anchorCtr="0"/>
          <a:lstStyle/>
          <a:p>
            <a:pPr algn="ctr"/>
            <a:endParaRPr lang="en-US" sz="900" dirty="0">
              <a:solidFill>
                <a:schemeClr val="tx1"/>
              </a:solidFill>
            </a:endParaRPr>
          </a:p>
        </p:txBody>
      </p:sp>
      <p:sp>
        <p:nvSpPr>
          <p:cNvPr id="5" name="Rectangle 4"/>
          <p:cNvSpPr/>
          <p:nvPr/>
        </p:nvSpPr>
        <p:spPr>
          <a:xfrm>
            <a:off x="349280" y="516335"/>
            <a:ext cx="8473056" cy="71670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rtlCol="0" anchor="t" anchorCtr="0"/>
          <a:lstStyle/>
          <a:p>
            <a:pPr algn="ctr"/>
            <a:endParaRPr lang="pt-BR" sz="900" dirty="0">
              <a:solidFill>
                <a:schemeClr val="tx1"/>
              </a:solidFill>
            </a:endParaRPr>
          </a:p>
        </p:txBody>
      </p:sp>
      <p:sp>
        <p:nvSpPr>
          <p:cNvPr id="30" name="Rectangle 29"/>
          <p:cNvSpPr/>
          <p:nvPr/>
        </p:nvSpPr>
        <p:spPr>
          <a:xfrm>
            <a:off x="349280" y="4865116"/>
            <a:ext cx="8473056" cy="71670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rtlCol="0" anchor="t" anchorCtr="0"/>
          <a:lstStyle/>
          <a:p>
            <a:pPr algn="ctr"/>
            <a:endParaRPr lang="pt-BR" sz="900" dirty="0">
              <a:solidFill>
                <a:schemeClr val="tx1"/>
              </a:solidFill>
            </a:endParaRPr>
          </a:p>
        </p:txBody>
      </p:sp>
      <p:sp>
        <p:nvSpPr>
          <p:cNvPr id="31" name="Rectangle 30"/>
          <p:cNvSpPr>
            <a:spLocks noChangeArrowheads="1"/>
          </p:cNvSpPr>
          <p:nvPr/>
        </p:nvSpPr>
        <p:spPr bwMode="auto">
          <a:xfrm>
            <a:off x="430531" y="399710"/>
            <a:ext cx="3179066" cy="3423840"/>
          </a:xfrm>
          <a:prstGeom prst="rect">
            <a:avLst/>
          </a:prstGeom>
          <a:noFill/>
          <a:ln w="12700" algn="ctr">
            <a:noFill/>
            <a:miter lim="800000"/>
            <a:headEnd/>
            <a:tailEnd/>
          </a:ln>
        </p:spPr>
        <p:txBody>
          <a:bodyPr wrap="square" lIns="49730" tIns="24865" rIns="49730" bIns="24865">
            <a:noAutofit/>
          </a:bodyPr>
          <a:lstStyle/>
          <a:p>
            <a:pPr defTabSz="594429" fontAlgn="base">
              <a:spcBef>
                <a:spcPct val="0"/>
              </a:spcBef>
              <a:spcAft>
                <a:spcPts val="415"/>
              </a:spcAft>
              <a:defRPr/>
            </a:pPr>
            <a:r>
              <a:rPr lang="pt-BR" sz="800" b="1" dirty="0">
                <a:solidFill>
                  <a:srgbClr val="000000"/>
                </a:solidFill>
                <a:cs typeface="Times New Roman" pitchFamily="18" charset="0"/>
              </a:rPr>
              <a:t>EY | Auditoria | Consultoria | Tributos | Transações Corporativas </a:t>
            </a:r>
            <a:endParaRPr lang="en-US" sz="800" b="1" dirty="0">
              <a:solidFill>
                <a:srgbClr val="000000"/>
              </a:solidFill>
              <a:cs typeface="Times New Roman" pitchFamily="18" charset="0"/>
            </a:endParaRPr>
          </a:p>
          <a:p>
            <a:pPr defTabSz="594429" fontAlgn="base">
              <a:spcBef>
                <a:spcPct val="0"/>
              </a:spcBef>
              <a:spcAft>
                <a:spcPts val="415"/>
              </a:spcAft>
              <a:defRPr/>
            </a:pPr>
            <a:r>
              <a:rPr lang="en-US" sz="800" b="1" dirty="0">
                <a:solidFill>
                  <a:srgbClr val="000000"/>
                </a:solidFill>
                <a:cs typeface="Times New Roman" pitchFamily="18" charset="0"/>
              </a:rPr>
              <a:t/>
            </a:r>
            <a:br>
              <a:rPr lang="en-US" sz="800" b="1" dirty="0">
                <a:solidFill>
                  <a:srgbClr val="000000"/>
                </a:solidFill>
                <a:cs typeface="Times New Roman" pitchFamily="18" charset="0"/>
              </a:rPr>
            </a:br>
            <a:r>
              <a:rPr lang="en-US" sz="800" b="1" dirty="0" err="1">
                <a:solidFill>
                  <a:srgbClr val="000000"/>
                </a:solidFill>
                <a:cs typeface="Times New Roman" pitchFamily="18" charset="0"/>
              </a:rPr>
              <a:t>Sobre</a:t>
            </a:r>
            <a:r>
              <a:rPr lang="en-US" sz="800" b="1" dirty="0">
                <a:solidFill>
                  <a:srgbClr val="000000"/>
                </a:solidFill>
                <a:cs typeface="Times New Roman" pitchFamily="18" charset="0"/>
              </a:rPr>
              <a:t> a EY</a:t>
            </a:r>
            <a:br>
              <a:rPr lang="en-US" sz="800" b="1" dirty="0">
                <a:solidFill>
                  <a:srgbClr val="000000"/>
                </a:solidFill>
                <a:cs typeface="Times New Roman" pitchFamily="18" charset="0"/>
              </a:rPr>
            </a:br>
            <a:r>
              <a:rPr lang="en-US" sz="800" b="1" dirty="0">
                <a:solidFill>
                  <a:srgbClr val="000000"/>
                </a:solidFill>
                <a:cs typeface="Times New Roman" pitchFamily="18" charset="0"/>
              </a:rPr>
              <a:t/>
            </a:r>
            <a:br>
              <a:rPr lang="en-US" sz="800" b="1" dirty="0">
                <a:solidFill>
                  <a:srgbClr val="000000"/>
                </a:solidFill>
                <a:cs typeface="Times New Roman" pitchFamily="18" charset="0"/>
              </a:rPr>
            </a:br>
            <a:r>
              <a:rPr lang="pt-BR" sz="800" dirty="0">
                <a:solidFill>
                  <a:srgbClr val="000000"/>
                </a:solidFill>
                <a:cs typeface="Times New Roman" pitchFamily="18" charset="0"/>
              </a:rPr>
              <a:t>A EY é líder global em serviços de Auditoria, tributos, Transações </a:t>
            </a:r>
            <a:br>
              <a:rPr lang="pt-BR" sz="800" dirty="0">
                <a:solidFill>
                  <a:srgbClr val="000000"/>
                </a:solidFill>
                <a:cs typeface="Times New Roman" pitchFamily="18" charset="0"/>
              </a:rPr>
            </a:br>
            <a:r>
              <a:rPr lang="pt-BR" sz="800" dirty="0">
                <a:solidFill>
                  <a:srgbClr val="000000"/>
                </a:solidFill>
                <a:cs typeface="Times New Roman" pitchFamily="18" charset="0"/>
              </a:rPr>
              <a:t>Corporativas e Consultoria. Nossos insights e os serviços de qualidade que prestamos ajudam a criar confiança nos mercados de capitais e nas economias ao redor do mundo. Desenvolvemos líderes excepcionais que trabalham em equipe para cumprir nossos compromissos perante todas as partes interessadas. Com isso, desempenhamos papel fundamental na construção de um mundo de negócios melhor para nossas pessoas, nossos clientes e nossas comunidades.</a:t>
            </a:r>
          </a:p>
          <a:p>
            <a:pPr defTabSz="594429" fontAlgn="base">
              <a:spcBef>
                <a:spcPct val="0"/>
              </a:spcBef>
              <a:spcAft>
                <a:spcPts val="415"/>
              </a:spcAft>
              <a:defRPr/>
            </a:pPr>
            <a:r>
              <a:rPr lang="pt-BR" sz="800" dirty="0">
                <a:solidFill>
                  <a:srgbClr val="000000"/>
                </a:solidFill>
                <a:cs typeface="Times New Roman" pitchFamily="18" charset="0"/>
              </a:rPr>
              <a:t>No Brasil, a EY é a mais completa empresa de Auditoria, tributos, </a:t>
            </a:r>
            <a:br>
              <a:rPr lang="pt-BR" sz="800" dirty="0">
                <a:solidFill>
                  <a:srgbClr val="000000"/>
                </a:solidFill>
                <a:cs typeface="Times New Roman" pitchFamily="18" charset="0"/>
              </a:rPr>
            </a:br>
            <a:r>
              <a:rPr lang="pt-BR" sz="800" dirty="0">
                <a:solidFill>
                  <a:srgbClr val="000000"/>
                </a:solidFill>
                <a:cs typeface="Times New Roman" pitchFamily="18" charset="0"/>
              </a:rPr>
              <a:t>Transações Corporativas e Consultoria, com 5.000 profissionais que dão suporte e atendimento a mais de 3.400 clientes de pequeno, médio e grande portes.</a:t>
            </a:r>
          </a:p>
          <a:p>
            <a:pPr defTabSz="594429" fontAlgn="base">
              <a:spcBef>
                <a:spcPct val="0"/>
              </a:spcBef>
              <a:spcAft>
                <a:spcPts val="415"/>
              </a:spcAft>
              <a:defRPr/>
            </a:pPr>
            <a:r>
              <a:rPr lang="pt-BR" sz="800" dirty="0">
                <a:solidFill>
                  <a:srgbClr val="000000"/>
                </a:solidFill>
                <a:cs typeface="Times New Roman" pitchFamily="18" charset="0"/>
              </a:rPr>
              <a:t>EY refere–se à organização global e pode referir–se também a uma ou mais firmas–membro da Ernst &amp; Young Global Limited (EYG), cada uma das quais é uma entidade legal independente. A Ernst &amp; Young Global </a:t>
            </a:r>
            <a:r>
              <a:rPr lang="pt-BR" sz="800" dirty="0" err="1">
                <a:solidFill>
                  <a:srgbClr val="000000"/>
                </a:solidFill>
                <a:cs typeface="Times New Roman" pitchFamily="18" charset="0"/>
              </a:rPr>
              <a:t>Limited</a:t>
            </a:r>
            <a:r>
              <a:rPr lang="pt-BR" sz="800" dirty="0">
                <a:solidFill>
                  <a:srgbClr val="000000"/>
                </a:solidFill>
                <a:cs typeface="Times New Roman" pitchFamily="18" charset="0"/>
              </a:rPr>
              <a:t>, companhia privada constituída no Reino Unido e limitada por garantia, não presta serviços a clientes.</a:t>
            </a:r>
          </a:p>
          <a:p>
            <a:pPr defTabSz="594429" fontAlgn="base">
              <a:spcBef>
                <a:spcPct val="0"/>
              </a:spcBef>
              <a:spcAft>
                <a:spcPts val="415"/>
              </a:spcAft>
              <a:defRPr/>
            </a:pPr>
            <a:endParaRPr lang="pt-BR" sz="800" b="1" dirty="0">
              <a:solidFill>
                <a:srgbClr val="000000"/>
              </a:solidFill>
              <a:cs typeface="Times New Roman" pitchFamily="18" charset="0"/>
            </a:endParaRPr>
          </a:p>
          <a:p>
            <a:pPr defTabSz="594429" fontAlgn="base">
              <a:spcBef>
                <a:spcPct val="0"/>
              </a:spcBef>
              <a:spcAft>
                <a:spcPts val="415"/>
              </a:spcAft>
              <a:defRPr/>
            </a:pPr>
            <a:r>
              <a:rPr lang="pt-BR" sz="800" b="1" dirty="0">
                <a:solidFill>
                  <a:srgbClr val="000000"/>
                </a:solidFill>
                <a:cs typeface="Times New Roman" pitchFamily="18" charset="0"/>
              </a:rPr>
              <a:t>© 2018 EYGM </a:t>
            </a:r>
            <a:r>
              <a:rPr lang="pt-BR" sz="800" b="1" dirty="0" err="1">
                <a:solidFill>
                  <a:srgbClr val="000000"/>
                </a:solidFill>
                <a:cs typeface="Times New Roman" pitchFamily="18" charset="0"/>
              </a:rPr>
              <a:t>Limited</a:t>
            </a:r>
            <a:r>
              <a:rPr lang="pt-BR" sz="800" b="1" dirty="0">
                <a:solidFill>
                  <a:srgbClr val="000000"/>
                </a:solidFill>
                <a:cs typeface="Times New Roman" pitchFamily="18" charset="0"/>
              </a:rPr>
              <a:t>. Todos os direitos reservados.</a:t>
            </a:r>
          </a:p>
          <a:p>
            <a:pPr defTabSz="594429" fontAlgn="base">
              <a:spcBef>
                <a:spcPct val="0"/>
              </a:spcBef>
              <a:spcAft>
                <a:spcPts val="415"/>
              </a:spcAft>
              <a:defRPr/>
            </a:pPr>
            <a:r>
              <a:rPr lang="en-US" sz="800" b="1" dirty="0">
                <a:solidFill>
                  <a:srgbClr val="000000"/>
                </a:solidFill>
                <a:cs typeface="Times New Roman" pitchFamily="18" charset="0"/>
              </a:rPr>
              <a:t>www.ey.com.br</a:t>
            </a:r>
          </a:p>
          <a:p>
            <a:pPr defTabSz="594429" fontAlgn="base">
              <a:spcBef>
                <a:spcPct val="0"/>
              </a:spcBef>
              <a:spcAft>
                <a:spcPts val="415"/>
              </a:spcAft>
              <a:defRPr/>
            </a:pPr>
            <a:endParaRPr lang="en-US" sz="800" b="1" dirty="0">
              <a:solidFill>
                <a:srgbClr val="000000"/>
              </a:solidFill>
              <a:cs typeface="Times New Roman" pitchFamily="18" charset="0"/>
            </a:endParaRPr>
          </a:p>
          <a:p>
            <a:pPr fontAlgn="base">
              <a:spcBef>
                <a:spcPct val="0"/>
              </a:spcBef>
              <a:spcAft>
                <a:spcPct val="0"/>
              </a:spcAft>
            </a:pPr>
            <a:r>
              <a:rPr lang="pt-BR" sz="800" b="1" dirty="0" err="1">
                <a:solidFill>
                  <a:srgbClr val="000000"/>
                </a:solidFill>
                <a:cs typeface="Arial" panose="020B0604020202020204" pitchFamily="34" charset="0"/>
              </a:rPr>
              <a:t>facebook</a:t>
            </a:r>
            <a:r>
              <a:rPr lang="pt-BR" sz="800" b="1" dirty="0">
                <a:solidFill>
                  <a:srgbClr val="000000"/>
                </a:solidFill>
                <a:cs typeface="Arial" panose="020B0604020202020204" pitchFamily="34" charset="0"/>
              </a:rPr>
              <a:t> | </a:t>
            </a:r>
            <a:r>
              <a:rPr lang="pt-BR" sz="800" b="1" dirty="0" err="1">
                <a:solidFill>
                  <a:srgbClr val="000000"/>
                </a:solidFill>
                <a:cs typeface="Arial" panose="020B0604020202020204" pitchFamily="34" charset="0"/>
              </a:rPr>
              <a:t>EYBrasil</a:t>
            </a:r>
            <a:r>
              <a:rPr lang="pt-BR" sz="800" b="1" dirty="0">
                <a:solidFill>
                  <a:srgbClr val="000000"/>
                </a:solidFill>
                <a:cs typeface="Arial" panose="020B0604020202020204" pitchFamily="34" charset="0"/>
              </a:rPr>
              <a:t/>
            </a:r>
            <a:br>
              <a:rPr lang="pt-BR" sz="800" b="1" dirty="0">
                <a:solidFill>
                  <a:srgbClr val="000000"/>
                </a:solidFill>
                <a:cs typeface="Arial" panose="020B0604020202020204" pitchFamily="34" charset="0"/>
              </a:rPr>
            </a:br>
            <a:endParaRPr lang="pt-BR" sz="800" b="1" dirty="0">
              <a:solidFill>
                <a:srgbClr val="000000"/>
              </a:solidFill>
              <a:cs typeface="Arial" panose="020B0604020202020204" pitchFamily="34" charset="0"/>
            </a:endParaRPr>
          </a:p>
          <a:p>
            <a:pPr fontAlgn="base">
              <a:spcBef>
                <a:spcPct val="0"/>
              </a:spcBef>
              <a:spcAft>
                <a:spcPct val="0"/>
              </a:spcAft>
            </a:pPr>
            <a:r>
              <a:rPr lang="pt-BR" sz="800" b="1" dirty="0" err="1">
                <a:solidFill>
                  <a:srgbClr val="000000"/>
                </a:solidFill>
                <a:cs typeface="Arial" panose="020B0604020202020204" pitchFamily="34" charset="0"/>
              </a:rPr>
              <a:t>twitter</a:t>
            </a:r>
            <a:r>
              <a:rPr lang="pt-BR" sz="800" b="1" dirty="0">
                <a:solidFill>
                  <a:srgbClr val="000000"/>
                </a:solidFill>
                <a:cs typeface="Arial" panose="020B0604020202020204" pitchFamily="34" charset="0"/>
              </a:rPr>
              <a:t> | </a:t>
            </a:r>
            <a:r>
              <a:rPr lang="pt-BR" sz="800" b="1" dirty="0" err="1">
                <a:solidFill>
                  <a:srgbClr val="000000"/>
                </a:solidFill>
                <a:cs typeface="Arial" panose="020B0604020202020204" pitchFamily="34" charset="0"/>
              </a:rPr>
              <a:t>EY_Brasil</a:t>
            </a:r>
            <a:endParaRPr lang="pt-BR" sz="800" b="1" dirty="0">
              <a:solidFill>
                <a:srgbClr val="000000"/>
              </a:solidFill>
              <a:cs typeface="Arial" panose="020B0604020202020204" pitchFamily="34" charset="0"/>
            </a:endParaRPr>
          </a:p>
          <a:p>
            <a:pPr fontAlgn="base">
              <a:spcBef>
                <a:spcPct val="0"/>
              </a:spcBef>
              <a:spcAft>
                <a:spcPct val="0"/>
              </a:spcAft>
            </a:pPr>
            <a:endParaRPr lang="pt-BR" sz="800" b="1" dirty="0">
              <a:solidFill>
                <a:srgbClr val="000000"/>
              </a:solidFill>
              <a:cs typeface="Arial" panose="020B0604020202020204" pitchFamily="34" charset="0"/>
            </a:endParaRPr>
          </a:p>
          <a:p>
            <a:pPr fontAlgn="base">
              <a:spcBef>
                <a:spcPct val="0"/>
              </a:spcBef>
              <a:spcAft>
                <a:spcPct val="0"/>
              </a:spcAft>
            </a:pPr>
            <a:r>
              <a:rPr lang="pt-BR" sz="800" b="1" dirty="0" err="1">
                <a:solidFill>
                  <a:srgbClr val="000000"/>
                </a:solidFill>
                <a:cs typeface="Arial" panose="020B0604020202020204" pitchFamily="34" charset="0"/>
              </a:rPr>
              <a:t>linkedin</a:t>
            </a:r>
            <a:r>
              <a:rPr lang="pt-BR" sz="800" b="1" dirty="0">
                <a:solidFill>
                  <a:srgbClr val="000000"/>
                </a:solidFill>
                <a:cs typeface="Arial" panose="020B0604020202020204" pitchFamily="34" charset="0"/>
              </a:rPr>
              <a:t> | </a:t>
            </a:r>
            <a:r>
              <a:rPr lang="pt-BR" sz="800" b="1" dirty="0" err="1">
                <a:solidFill>
                  <a:srgbClr val="000000"/>
                </a:solidFill>
                <a:cs typeface="Arial" panose="020B0604020202020204" pitchFamily="34" charset="0"/>
              </a:rPr>
              <a:t>ernstandyoung</a:t>
            </a:r>
            <a:endParaRPr lang="pt-BR" sz="800" b="1" dirty="0">
              <a:solidFill>
                <a:srgbClr val="000000"/>
              </a:solidFill>
              <a:cs typeface="Arial" panose="020B0604020202020204" pitchFamily="34" charset="0"/>
            </a:endParaRPr>
          </a:p>
          <a:p>
            <a:pPr fontAlgn="base">
              <a:spcBef>
                <a:spcPct val="0"/>
              </a:spcBef>
              <a:spcAft>
                <a:spcPct val="0"/>
              </a:spcAft>
            </a:pPr>
            <a:endParaRPr lang="pt-BR" sz="800" b="1" dirty="0">
              <a:solidFill>
                <a:srgbClr val="000000"/>
              </a:solidFill>
              <a:cs typeface="Arial" panose="020B0604020202020204" pitchFamily="34" charset="0"/>
            </a:endParaRPr>
          </a:p>
          <a:p>
            <a:pPr fontAlgn="base">
              <a:spcBef>
                <a:spcPct val="0"/>
              </a:spcBef>
              <a:spcAft>
                <a:spcPct val="0"/>
              </a:spcAft>
            </a:pPr>
            <a:r>
              <a:rPr lang="pt-BR" sz="800" b="1" dirty="0" err="1">
                <a:solidFill>
                  <a:srgbClr val="000000"/>
                </a:solidFill>
                <a:cs typeface="Arial" panose="020B0604020202020204" pitchFamily="34" charset="0"/>
              </a:rPr>
              <a:t>app</a:t>
            </a:r>
            <a:r>
              <a:rPr lang="pt-BR" sz="800" b="1" dirty="0">
                <a:solidFill>
                  <a:srgbClr val="000000"/>
                </a:solidFill>
                <a:cs typeface="Arial" panose="020B0604020202020204" pitchFamily="34" charset="0"/>
              </a:rPr>
              <a:t> | ey.com.br/</a:t>
            </a:r>
            <a:r>
              <a:rPr lang="pt-BR" sz="800" b="1" dirty="0" err="1">
                <a:solidFill>
                  <a:srgbClr val="000000"/>
                </a:solidFill>
                <a:cs typeface="Arial" panose="020B0604020202020204" pitchFamily="34" charset="0"/>
              </a:rPr>
              <a:t>eyinsights</a:t>
            </a:r>
            <a:endParaRPr lang="pt-BR" sz="800" b="1" dirty="0">
              <a:solidFill>
                <a:srgbClr val="000000"/>
              </a:solidFill>
              <a:cs typeface="Arial" panose="020B0604020202020204" pitchFamily="34" charset="0"/>
            </a:endParaRPr>
          </a:p>
          <a:p>
            <a:pPr defTabSz="594429" fontAlgn="base">
              <a:spcBef>
                <a:spcPct val="0"/>
              </a:spcBef>
              <a:spcAft>
                <a:spcPts val="415"/>
              </a:spcAft>
              <a:defRPr/>
            </a:pPr>
            <a:endParaRPr lang="en-US" sz="800" b="1" dirty="0">
              <a:solidFill>
                <a:srgbClr val="000000"/>
              </a:solidFill>
              <a:cs typeface="Times New Roman" pitchFamily="18" charset="0"/>
            </a:endParaRPr>
          </a:p>
          <a:p>
            <a:pPr defTabSz="594429" fontAlgn="base">
              <a:spcBef>
                <a:spcPct val="0"/>
              </a:spcBef>
              <a:spcAft>
                <a:spcPts val="415"/>
              </a:spcAft>
              <a:defRPr/>
            </a:pPr>
            <a:endParaRPr lang="en-US" sz="800" b="1" dirty="0">
              <a:solidFill>
                <a:srgbClr val="000000"/>
              </a:solidFill>
              <a:cs typeface="Times New Roman" pitchFamily="18" charset="0"/>
            </a:endParaRPr>
          </a:p>
          <a:p>
            <a:pPr defTabSz="594429" fontAlgn="base">
              <a:spcBef>
                <a:spcPct val="0"/>
              </a:spcBef>
              <a:spcAft>
                <a:spcPts val="415"/>
              </a:spcAft>
              <a:defRPr/>
            </a:pPr>
            <a:endParaRPr lang="en-US" sz="600" dirty="0">
              <a:solidFill>
                <a:srgbClr val="000000"/>
              </a:solidFill>
              <a:latin typeface="EYInterstate Light" pitchFamily="2" charset="0"/>
              <a:cs typeface="Times New Roman" pitchFamily="18" charset="0"/>
            </a:endParaRPr>
          </a:p>
        </p:txBody>
      </p:sp>
      <p:pic>
        <p:nvPicPr>
          <p:cNvPr id="32" name="Picture 4"/>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856939" y="4091173"/>
            <a:ext cx="3180918" cy="15281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3986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5715000"/>
          </a:xfrm>
          <a:prstGeom prst="rect">
            <a:avLst/>
          </a:prstGeom>
        </p:spPr>
      </p:pic>
      <p:pic>
        <p:nvPicPr>
          <p:cNvPr id="6" name="Picture 2"/>
          <p:cNvPicPr>
            <a:picLocks noChangeAspect="1" noChangeArrowheads="1"/>
          </p:cNvPicPr>
          <p:nvPr/>
        </p:nvPicPr>
        <p:blipFill>
          <a:blip r:embed="rId3" cstate="print">
            <a:lum bright="100000" contrast="100000"/>
          </a:blip>
          <a:srcRect/>
          <a:stretch>
            <a:fillRect/>
          </a:stretch>
        </p:blipFill>
        <p:spPr bwMode="auto">
          <a:xfrm>
            <a:off x="357886" y="4777713"/>
            <a:ext cx="730340" cy="622217"/>
          </a:xfrm>
          <a:prstGeom prst="rect">
            <a:avLst/>
          </a:prstGeom>
          <a:noFill/>
          <a:ln w="9525">
            <a:noFill/>
            <a:miter lim="800000"/>
            <a:headEnd/>
            <a:tailEnd/>
          </a:ln>
          <a:effectLst/>
        </p:spPr>
      </p:pic>
      <p:sp>
        <p:nvSpPr>
          <p:cNvPr id="9" name="Retângulo 11"/>
          <p:cNvSpPr/>
          <p:nvPr/>
        </p:nvSpPr>
        <p:spPr>
          <a:xfrm>
            <a:off x="573994" y="3337554"/>
            <a:ext cx="8428228" cy="1200133"/>
          </a:xfrm>
          <a:prstGeom prst="rect">
            <a:avLst/>
          </a:prstGeom>
          <a:solidFill>
            <a:srgbClr val="FFD200">
              <a:alpha val="80000"/>
            </a:srgbClr>
          </a:solidFill>
          <a:ln w="25400" cap="flat" cmpd="sng" algn="ctr">
            <a:noFill/>
            <a:prstDash val="solid"/>
          </a:ln>
          <a:effectLst/>
        </p:spPr>
        <p:txBody>
          <a:bodyPr lIns="71332" tIns="35666" rIns="71332" bIns="35666" anchor="ctr"/>
          <a:lstStyle/>
          <a:p>
            <a:pPr algn="ctr"/>
            <a:endParaRPr lang="pt-PT" sz="2500" kern="0" dirty="0">
              <a:solidFill>
                <a:srgbClr val="808080"/>
              </a:solidFill>
              <a:latin typeface="EYInterstate Light" panose="02000506000000020004" pitchFamily="2" charset="0"/>
            </a:endParaRPr>
          </a:p>
        </p:txBody>
      </p:sp>
      <p:sp>
        <p:nvSpPr>
          <p:cNvPr id="8" name="Título 4"/>
          <p:cNvSpPr>
            <a:spLocks/>
          </p:cNvSpPr>
          <p:nvPr/>
        </p:nvSpPr>
        <p:spPr bwMode="auto">
          <a:xfrm>
            <a:off x="682049" y="3729865"/>
            <a:ext cx="8232329" cy="4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1332" tIns="35666" rIns="71332" bIns="35666"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0000"/>
              </a:lnSpc>
              <a:defRPr/>
            </a:pPr>
            <a:r>
              <a:rPr lang="pt-BR" altLang="pt-PT" sz="2800" b="1" dirty="0" smtClean="0">
                <a:latin typeface="EYInterstate" panose="02000503020000020004" pitchFamily="2" charset="0"/>
                <a:cs typeface="Tahoma" panose="020B0604030504040204" pitchFamily="34" charset="0"/>
              </a:rPr>
              <a:t>Visão Geral da Norma IFRS16 &amp; Desafios</a:t>
            </a:r>
            <a:endParaRPr lang="pt-BR" altLang="pt-PT" sz="2800" b="1" dirty="0">
              <a:latin typeface="EYInterstate" panose="02000503020000020004" pitchFamily="2" charset="0"/>
              <a:cs typeface="Tahoma" panose="020B0604030504040204" pitchFamily="34" charset="0"/>
            </a:endParaRPr>
          </a:p>
        </p:txBody>
      </p:sp>
      <p:sp>
        <p:nvSpPr>
          <p:cNvPr id="3" name="Slide Number Placeholder 2"/>
          <p:cNvSpPr>
            <a:spLocks noGrp="1"/>
          </p:cNvSpPr>
          <p:nvPr>
            <p:ph type="sldNum" sz="quarter" idx="4294967295"/>
          </p:nvPr>
        </p:nvSpPr>
        <p:spPr>
          <a:xfrm>
            <a:off x="7010757" y="5296959"/>
            <a:ext cx="2133243" cy="304271"/>
          </a:xfrm>
          <a:prstGeom prst="rect">
            <a:avLst/>
          </a:prstGeom>
        </p:spPr>
        <p:txBody>
          <a:bodyPr lIns="71332" tIns="35666" rIns="71332" bIns="35666"/>
          <a:lstStyle/>
          <a:p>
            <a:fld id="{FF5F5CFD-492B-409E-B4E9-6EB445211C7F}" type="slidenum">
              <a:rPr lang="pt-BR" smtClean="0"/>
              <a:pPr/>
              <a:t>3</a:t>
            </a:fld>
            <a:endParaRPr lang="pt-BR"/>
          </a:p>
        </p:txBody>
      </p:sp>
    </p:spTree>
    <p:extLst>
      <p:ext uri="{BB962C8B-B14F-4D97-AF65-F5344CB8AC3E}">
        <p14:creationId xmlns:p14="http://schemas.microsoft.com/office/powerpoint/2010/main" xmlns="" val="41195494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285732"/>
            <a:ext cx="8229600" cy="717000"/>
          </a:xfrm>
        </p:spPr>
        <p:txBody>
          <a:bodyPr vert="horz" lIns="0" tIns="0" rIns="0" bIns="0" rtlCol="0" anchor="t" anchorCtr="0">
            <a:noAutofit/>
          </a:bodyPr>
          <a:lstStyle/>
          <a:p>
            <a:r>
              <a:rPr lang="pt-BR" sz="2200" dirty="0" smtClean="0">
                <a:solidFill>
                  <a:srgbClr val="000000"/>
                </a:solidFill>
                <a:latin typeface="EYInterstate" panose="02000503020000020004" pitchFamily="2" charset="0"/>
              </a:rPr>
              <a:t>Norma IFRS 16/CPC 06 (R2)</a:t>
            </a:r>
            <a:br>
              <a:rPr lang="pt-BR" sz="2200" dirty="0" smtClean="0">
                <a:solidFill>
                  <a:srgbClr val="000000"/>
                </a:solidFill>
                <a:latin typeface="EYInterstate" panose="02000503020000020004" pitchFamily="2" charset="0"/>
              </a:rPr>
            </a:br>
            <a:r>
              <a:rPr lang="pt-BR" sz="1900" b="0" dirty="0">
                <a:solidFill>
                  <a:srgbClr val="000000"/>
                </a:solidFill>
                <a:latin typeface="EYInterstate" panose="02000503020000020004" pitchFamily="2" charset="0"/>
              </a:rPr>
              <a:t>Arrendamento </a:t>
            </a:r>
            <a:r>
              <a:rPr lang="pt-BR" sz="1900" b="0" dirty="0" smtClean="0">
                <a:solidFill>
                  <a:srgbClr val="000000"/>
                </a:solidFill>
                <a:latin typeface="EYInterstate" panose="02000503020000020004" pitchFamily="2" charset="0"/>
              </a:rPr>
              <a:t>Mercantil</a:t>
            </a:r>
            <a:endParaRPr lang="pt-BR" sz="1900" b="0" dirty="0">
              <a:solidFill>
                <a:srgbClr val="000000"/>
              </a:solidFill>
              <a:latin typeface="EYInterstate" panose="02000503020000020004" pitchFamily="2" charset="0"/>
            </a:endParaRPr>
          </a:p>
        </p:txBody>
      </p:sp>
      <p:sp>
        <p:nvSpPr>
          <p:cNvPr id="5" name="Text Placeholder 5"/>
          <p:cNvSpPr txBox="1">
            <a:spLocks/>
          </p:cNvSpPr>
          <p:nvPr/>
        </p:nvSpPr>
        <p:spPr>
          <a:xfrm>
            <a:off x="303859" y="1057300"/>
            <a:ext cx="3072437" cy="360000"/>
          </a:xfrm>
          <a:prstGeom prst="rect">
            <a:avLst/>
          </a:prstGeom>
        </p:spPr>
        <p:txBody>
          <a:bodyPr vert="horz" lIns="0" tIns="0" rIns="0" bIns="0" rtlCol="0" anchor="t" anchorCtr="0">
            <a:noAutofit/>
          </a:bodyPr>
          <a:lstStyle>
            <a:lvl1pPr marL="356286" indent="-356286" algn="l" defTabSz="913554" rtl="0" eaLnBrk="1" latinLnBrk="0" hangingPunct="1">
              <a:spcBef>
                <a:spcPct val="20000"/>
              </a:spcBef>
              <a:buClr>
                <a:schemeClr val="accent2"/>
              </a:buClr>
              <a:buSzPct val="70000"/>
              <a:buFont typeface="Arial" pitchFamily="34" charset="0"/>
              <a:buChar char="►"/>
              <a:defRPr sz="2398" kern="1200">
                <a:solidFill>
                  <a:schemeClr val="bg1"/>
                </a:solidFill>
                <a:latin typeface="+mn-lt"/>
                <a:ea typeface="+mn-ea"/>
                <a:cs typeface="+mn-cs"/>
              </a:defRPr>
            </a:lvl1pPr>
            <a:lvl2pPr marL="712572" indent="-356286" algn="l" defTabSz="913554" rtl="0" eaLnBrk="1" latinLnBrk="0" hangingPunct="1">
              <a:spcBef>
                <a:spcPct val="20000"/>
              </a:spcBef>
              <a:buClr>
                <a:schemeClr val="accent2"/>
              </a:buClr>
              <a:buSzPct val="70000"/>
              <a:buFont typeface="Arial" pitchFamily="34" charset="0"/>
              <a:buChar char="►"/>
              <a:defRPr sz="1998" kern="1200">
                <a:solidFill>
                  <a:schemeClr val="bg1"/>
                </a:solidFill>
                <a:latin typeface="+mn-lt"/>
                <a:ea typeface="+mn-ea"/>
                <a:cs typeface="+mn-cs"/>
              </a:defRPr>
            </a:lvl2pPr>
            <a:lvl3pPr marL="1068858" indent="-356286" algn="l" defTabSz="913554" rtl="0" eaLnBrk="1" latinLnBrk="0" hangingPunct="1">
              <a:spcBef>
                <a:spcPct val="20000"/>
              </a:spcBef>
              <a:buClr>
                <a:schemeClr val="accent2"/>
              </a:buClr>
              <a:buSzPct val="70000"/>
              <a:buFont typeface="Arial" pitchFamily="34" charset="0"/>
              <a:buChar char="►"/>
              <a:defRPr sz="1798" kern="1200">
                <a:solidFill>
                  <a:schemeClr val="bg1"/>
                </a:solidFill>
                <a:latin typeface="+mn-lt"/>
                <a:ea typeface="+mn-ea"/>
                <a:cs typeface="+mn-cs"/>
              </a:defRPr>
            </a:lvl3pPr>
            <a:lvl4pPr marL="1425144" indent="-356286" algn="l" defTabSz="913554"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4pPr>
            <a:lvl5pPr marL="1781430" indent="-356286" algn="l" defTabSz="913554"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5pPr>
            <a:lvl6pPr marL="2512274" indent="-228388" algn="l" defTabSz="913554" rtl="0" eaLnBrk="1" latinLnBrk="0" hangingPunct="1">
              <a:spcBef>
                <a:spcPct val="20000"/>
              </a:spcBef>
              <a:buFont typeface="Arial" pitchFamily="34" charset="0"/>
              <a:buChar char="•"/>
              <a:defRPr sz="1998" kern="1200">
                <a:solidFill>
                  <a:schemeClr val="tx1"/>
                </a:solidFill>
                <a:latin typeface="+mn-lt"/>
                <a:ea typeface="+mn-ea"/>
                <a:cs typeface="+mn-cs"/>
              </a:defRPr>
            </a:lvl6pPr>
            <a:lvl7pPr marL="2969051" indent="-228388" algn="l" defTabSz="913554" rtl="0" eaLnBrk="1" latinLnBrk="0" hangingPunct="1">
              <a:spcBef>
                <a:spcPct val="20000"/>
              </a:spcBef>
              <a:buFont typeface="Arial" pitchFamily="34" charset="0"/>
              <a:buChar char="•"/>
              <a:defRPr sz="1998" kern="1200">
                <a:solidFill>
                  <a:schemeClr val="tx1"/>
                </a:solidFill>
                <a:latin typeface="+mn-lt"/>
                <a:ea typeface="+mn-ea"/>
                <a:cs typeface="+mn-cs"/>
              </a:defRPr>
            </a:lvl7pPr>
            <a:lvl8pPr marL="3425828" indent="-228388" algn="l" defTabSz="913554" rtl="0" eaLnBrk="1" latinLnBrk="0" hangingPunct="1">
              <a:spcBef>
                <a:spcPct val="20000"/>
              </a:spcBef>
              <a:buFont typeface="Arial" pitchFamily="34" charset="0"/>
              <a:buChar char="•"/>
              <a:defRPr sz="1998" kern="1200">
                <a:solidFill>
                  <a:schemeClr val="tx1"/>
                </a:solidFill>
                <a:latin typeface="+mn-lt"/>
                <a:ea typeface="+mn-ea"/>
                <a:cs typeface="+mn-cs"/>
              </a:defRPr>
            </a:lvl8pPr>
            <a:lvl9pPr marL="3882606" indent="-228388" algn="l" defTabSz="913554" rtl="0" eaLnBrk="1" latinLnBrk="0" hangingPunct="1">
              <a:spcBef>
                <a:spcPct val="20000"/>
              </a:spcBef>
              <a:buFont typeface="Arial" pitchFamily="34" charset="0"/>
              <a:buChar char="•"/>
              <a:defRPr sz="1998" kern="1200">
                <a:solidFill>
                  <a:schemeClr val="tx1"/>
                </a:solidFill>
                <a:latin typeface="+mn-lt"/>
                <a:ea typeface="+mn-ea"/>
                <a:cs typeface="+mn-cs"/>
              </a:defRPr>
            </a:lvl9pPr>
          </a:lstStyle>
          <a:p>
            <a:pPr marL="0" indent="0">
              <a:buNone/>
            </a:pPr>
            <a:r>
              <a:rPr lang="pt-BR" b="1" i="1" dirty="0" smtClean="0">
                <a:solidFill>
                  <a:srgbClr val="000000"/>
                </a:solidFill>
                <a:latin typeface="EYInterstate" panose="02000503020000020004" pitchFamily="2" charset="0"/>
              </a:rPr>
              <a:t>O que você precisa saber</a:t>
            </a:r>
            <a:endParaRPr lang="pt-BR" b="1" i="1" dirty="0">
              <a:solidFill>
                <a:srgbClr val="000000"/>
              </a:solidFill>
              <a:latin typeface="EYInterstate" panose="02000503020000020004" pitchFamily="2" charset="0"/>
            </a:endParaRPr>
          </a:p>
        </p:txBody>
      </p:sp>
      <p:sp>
        <p:nvSpPr>
          <p:cNvPr id="6" name="Content Placeholder 68"/>
          <p:cNvSpPr>
            <a:spLocks noGrp="1"/>
          </p:cNvSpPr>
          <p:nvPr>
            <p:ph sz="half" idx="4294967295"/>
          </p:nvPr>
        </p:nvSpPr>
        <p:spPr>
          <a:xfrm>
            <a:off x="303859" y="1477347"/>
            <a:ext cx="3786956" cy="3516337"/>
          </a:xfrm>
          <a:prstGeom prst="rect">
            <a:avLst/>
          </a:prstGeom>
        </p:spPr>
        <p:txBody>
          <a:bodyPr>
            <a:noAutofit/>
          </a:bodyPr>
          <a:lstStyle/>
          <a:p>
            <a:pPr marL="138702" lvl="1" indent="-138702">
              <a:spcBef>
                <a:spcPts val="468"/>
              </a:spcBef>
              <a:buClr>
                <a:srgbClr val="333333"/>
              </a:buClr>
            </a:pPr>
            <a:r>
              <a:rPr lang="pt-BR" sz="1100" dirty="0">
                <a:solidFill>
                  <a:srgbClr val="000000"/>
                </a:solidFill>
                <a:latin typeface="EYInterstate" panose="02000503020000020004" pitchFamily="2" charset="0"/>
                <a:ea typeface="+mj-ea"/>
                <a:cs typeface="Arial" pitchFamily="34" charset="0"/>
              </a:rPr>
              <a:t>Pela primeira vez, todos os arrendamentos serão reconhecidos no balanço patrimonial do arrendatário, sendo registrado um passivo para pagamentos futuros e um ativo intangível para o direito de uso</a:t>
            </a:r>
          </a:p>
          <a:p>
            <a:pPr marL="138702" lvl="1" indent="-138702">
              <a:spcBef>
                <a:spcPts val="468"/>
              </a:spcBef>
              <a:buClr>
                <a:srgbClr val="333333"/>
              </a:buClr>
            </a:pPr>
            <a:r>
              <a:rPr lang="pt-BR" sz="1100" dirty="0">
                <a:solidFill>
                  <a:srgbClr val="000000"/>
                </a:solidFill>
                <a:latin typeface="EYInterstate" panose="02000503020000020004" pitchFamily="2" charset="0"/>
                <a:ea typeface="+mj-ea"/>
                <a:cs typeface="Arial" pitchFamily="34" charset="0"/>
              </a:rPr>
              <a:t>A definição de arrendamento abrange todos os contratos que dão direito ao uso e controle de um ativo identificável, incluindo contratos de locação e, potencialmente, alguns componentes de contratos de prestação de serviços</a:t>
            </a:r>
          </a:p>
          <a:p>
            <a:pPr marL="138702" lvl="1" indent="-138702">
              <a:spcBef>
                <a:spcPts val="468"/>
              </a:spcBef>
              <a:buClr>
                <a:srgbClr val="333333"/>
              </a:buClr>
            </a:pPr>
            <a:r>
              <a:rPr lang="pt-BR" sz="1100" dirty="0">
                <a:solidFill>
                  <a:srgbClr val="000000"/>
                </a:solidFill>
                <a:latin typeface="EYInterstate" panose="02000503020000020004" pitchFamily="2" charset="0"/>
                <a:ea typeface="+mj-ea"/>
                <a:cs typeface="Arial" pitchFamily="34" charset="0"/>
              </a:rPr>
              <a:t>As despesas de arrendamento não serão mais reconhecidas de forma linear. As mesmas serão contabilizadas como despesa de juros e amortização, sendo que a despesa total de arrendamento será maior nos primeiros anos do contrato</a:t>
            </a:r>
          </a:p>
          <a:p>
            <a:pPr marL="138702" lvl="1" indent="-138702">
              <a:spcBef>
                <a:spcPts val="468"/>
              </a:spcBef>
              <a:buClr>
                <a:srgbClr val="333333"/>
              </a:buClr>
            </a:pPr>
            <a:r>
              <a:rPr lang="pt-BR" sz="1100" dirty="0">
                <a:solidFill>
                  <a:srgbClr val="000000"/>
                </a:solidFill>
                <a:latin typeface="EYInterstate" panose="02000503020000020004" pitchFamily="2" charset="0"/>
                <a:ea typeface="+mj-ea"/>
                <a:cs typeface="Arial" pitchFamily="34" charset="0"/>
              </a:rPr>
              <a:t>Arrendamentos irão gerar despesas operacionais e financeiras e, dessa forma, a alteração na forma de classificação da despesa de arrendamento irá aumentar o EBITDA, bem como o fluxo de caixa operacional</a:t>
            </a:r>
          </a:p>
        </p:txBody>
      </p:sp>
      <p:sp>
        <p:nvSpPr>
          <p:cNvPr id="8" name="Text Placeholder 34"/>
          <p:cNvSpPr txBox="1">
            <a:spLocks/>
          </p:cNvSpPr>
          <p:nvPr/>
        </p:nvSpPr>
        <p:spPr>
          <a:xfrm>
            <a:off x="4463946" y="1057300"/>
            <a:ext cx="4240896" cy="360000"/>
          </a:xfrm>
          <a:prstGeom prst="rect">
            <a:avLst/>
          </a:prstGeom>
        </p:spPr>
        <p:txBody>
          <a:bodyPr lIns="71332" tIns="35666" rIns="71332" bIns="35666"/>
          <a:lstStyle>
            <a:lvl1pPr marL="356286" indent="-356286" algn="l" defTabSz="913554" rtl="0" eaLnBrk="1" latinLnBrk="0" hangingPunct="1">
              <a:spcBef>
                <a:spcPct val="20000"/>
              </a:spcBef>
              <a:buClr>
                <a:schemeClr val="accent2"/>
              </a:buClr>
              <a:buSzPct val="70000"/>
              <a:buFont typeface="Arial" pitchFamily="34" charset="0"/>
              <a:buChar char="►"/>
              <a:defRPr sz="2398" kern="1200">
                <a:solidFill>
                  <a:schemeClr val="bg1"/>
                </a:solidFill>
                <a:latin typeface="+mn-lt"/>
                <a:ea typeface="+mn-ea"/>
                <a:cs typeface="+mn-cs"/>
              </a:defRPr>
            </a:lvl1pPr>
            <a:lvl2pPr marL="712572" indent="-356286" algn="l" defTabSz="913554" rtl="0" eaLnBrk="1" latinLnBrk="0" hangingPunct="1">
              <a:spcBef>
                <a:spcPct val="20000"/>
              </a:spcBef>
              <a:buClr>
                <a:schemeClr val="accent2"/>
              </a:buClr>
              <a:buSzPct val="70000"/>
              <a:buFont typeface="Arial" pitchFamily="34" charset="0"/>
              <a:buChar char="►"/>
              <a:defRPr sz="1998" kern="1200">
                <a:solidFill>
                  <a:schemeClr val="bg1"/>
                </a:solidFill>
                <a:latin typeface="+mn-lt"/>
                <a:ea typeface="+mn-ea"/>
                <a:cs typeface="+mn-cs"/>
              </a:defRPr>
            </a:lvl2pPr>
            <a:lvl3pPr marL="1068858" indent="-356286" algn="l" defTabSz="913554" rtl="0" eaLnBrk="1" latinLnBrk="0" hangingPunct="1">
              <a:spcBef>
                <a:spcPct val="20000"/>
              </a:spcBef>
              <a:buClr>
                <a:schemeClr val="accent2"/>
              </a:buClr>
              <a:buSzPct val="70000"/>
              <a:buFont typeface="Arial" pitchFamily="34" charset="0"/>
              <a:buChar char="►"/>
              <a:defRPr sz="1798" kern="1200">
                <a:solidFill>
                  <a:schemeClr val="bg1"/>
                </a:solidFill>
                <a:latin typeface="+mn-lt"/>
                <a:ea typeface="+mn-ea"/>
                <a:cs typeface="+mn-cs"/>
              </a:defRPr>
            </a:lvl3pPr>
            <a:lvl4pPr marL="1425144" indent="-356286" algn="l" defTabSz="913554"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4pPr>
            <a:lvl5pPr marL="1781430" indent="-356286" algn="l" defTabSz="913554"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5pPr>
            <a:lvl6pPr marL="2512274" indent="-228388" algn="l" defTabSz="913554" rtl="0" eaLnBrk="1" latinLnBrk="0" hangingPunct="1">
              <a:spcBef>
                <a:spcPct val="20000"/>
              </a:spcBef>
              <a:buFont typeface="Arial" pitchFamily="34" charset="0"/>
              <a:buChar char="•"/>
              <a:defRPr sz="1998" kern="1200">
                <a:solidFill>
                  <a:schemeClr val="tx1"/>
                </a:solidFill>
                <a:latin typeface="+mn-lt"/>
                <a:ea typeface="+mn-ea"/>
                <a:cs typeface="+mn-cs"/>
              </a:defRPr>
            </a:lvl6pPr>
            <a:lvl7pPr marL="2969051" indent="-228388" algn="l" defTabSz="913554" rtl="0" eaLnBrk="1" latinLnBrk="0" hangingPunct="1">
              <a:spcBef>
                <a:spcPct val="20000"/>
              </a:spcBef>
              <a:buFont typeface="Arial" pitchFamily="34" charset="0"/>
              <a:buChar char="•"/>
              <a:defRPr sz="1998" kern="1200">
                <a:solidFill>
                  <a:schemeClr val="tx1"/>
                </a:solidFill>
                <a:latin typeface="+mn-lt"/>
                <a:ea typeface="+mn-ea"/>
                <a:cs typeface="+mn-cs"/>
              </a:defRPr>
            </a:lvl7pPr>
            <a:lvl8pPr marL="3425828" indent="-228388" algn="l" defTabSz="913554" rtl="0" eaLnBrk="1" latinLnBrk="0" hangingPunct="1">
              <a:spcBef>
                <a:spcPct val="20000"/>
              </a:spcBef>
              <a:buFont typeface="Arial" pitchFamily="34" charset="0"/>
              <a:buChar char="•"/>
              <a:defRPr sz="1998" kern="1200">
                <a:solidFill>
                  <a:schemeClr val="tx1"/>
                </a:solidFill>
                <a:latin typeface="+mn-lt"/>
                <a:ea typeface="+mn-ea"/>
                <a:cs typeface="+mn-cs"/>
              </a:defRPr>
            </a:lvl8pPr>
            <a:lvl9pPr marL="3882606" indent="-228388" algn="l" defTabSz="913554" rtl="0" eaLnBrk="1" latinLnBrk="0" hangingPunct="1">
              <a:spcBef>
                <a:spcPct val="20000"/>
              </a:spcBef>
              <a:buFont typeface="Arial" pitchFamily="34" charset="0"/>
              <a:buChar char="•"/>
              <a:defRPr sz="1998" kern="1200">
                <a:solidFill>
                  <a:schemeClr val="tx1"/>
                </a:solidFill>
                <a:latin typeface="+mn-lt"/>
                <a:ea typeface="+mn-ea"/>
                <a:cs typeface="+mn-cs"/>
              </a:defRPr>
            </a:lvl9pPr>
          </a:lstStyle>
          <a:p>
            <a:pPr marL="0" indent="0">
              <a:buNone/>
            </a:pPr>
            <a:r>
              <a:rPr lang="pt-BR" b="1" i="1" dirty="0" smtClean="0">
                <a:solidFill>
                  <a:srgbClr val="000000"/>
                </a:solidFill>
                <a:latin typeface="EYInterstate" panose="02000503020000020004" pitchFamily="2" charset="0"/>
              </a:rPr>
              <a:t>Overview</a:t>
            </a:r>
          </a:p>
        </p:txBody>
      </p:sp>
      <p:sp>
        <p:nvSpPr>
          <p:cNvPr id="9" name="Content Placeholder 4"/>
          <p:cNvSpPr txBox="1">
            <a:spLocks/>
          </p:cNvSpPr>
          <p:nvPr/>
        </p:nvSpPr>
        <p:spPr>
          <a:xfrm>
            <a:off x="4463946" y="1477347"/>
            <a:ext cx="4398916"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lvl1pPr algn="l" defTabSz="995363" rtl="0" eaLnBrk="1" fontAlgn="base" hangingPunct="1">
              <a:lnSpc>
                <a:spcPct val="100000"/>
              </a:lnSpc>
              <a:spcBef>
                <a:spcPts val="0"/>
              </a:spcBef>
              <a:spcAft>
                <a:spcPts val="600"/>
              </a:spcAft>
              <a:defRPr lang="en-US" sz="1200" b="1" dirty="0" smtClean="0">
                <a:solidFill>
                  <a:srgbClr val="646464"/>
                </a:solidFill>
                <a:latin typeface="Arial" panose="020B0604020202020204" pitchFamily="34" charset="0"/>
                <a:ea typeface="+mj-ea"/>
                <a:cs typeface="+mj-cs"/>
              </a:defRPr>
            </a:lvl1pPr>
            <a:lvl2pPr marL="1588" marR="0" indent="0" algn="l" defTabSz="995363" rtl="0" eaLnBrk="1" fontAlgn="base" latinLnBrk="0" hangingPunct="1">
              <a:lnSpc>
                <a:spcPct val="100000"/>
              </a:lnSpc>
              <a:spcBef>
                <a:spcPts val="0"/>
              </a:spcBef>
              <a:spcAft>
                <a:spcPts val="600"/>
              </a:spcAft>
              <a:buClrTx/>
              <a:buSzPct val="30000"/>
              <a:buFont typeface="Arial" charset="0"/>
              <a:buNone/>
              <a:tabLst/>
              <a:defRPr sz="1200">
                <a:solidFill>
                  <a:srgbClr val="646464"/>
                </a:solidFill>
                <a:latin typeface="Arial" panose="020B0604020202020204" pitchFamily="34" charset="0"/>
              </a:defRPr>
            </a:lvl2pPr>
            <a:lvl3pPr marL="228600" indent="-225425" algn="l" defTabSz="995363" rtl="0" eaLnBrk="1" fontAlgn="base" hangingPunct="1">
              <a:lnSpc>
                <a:spcPct val="100000"/>
              </a:lnSpc>
              <a:spcBef>
                <a:spcPts val="0"/>
              </a:spcBef>
              <a:spcAft>
                <a:spcPts val="600"/>
              </a:spcAft>
              <a:buClr>
                <a:srgbClr val="FFE600"/>
              </a:buClr>
              <a:buSzPct val="70000"/>
              <a:buFont typeface="Arial" panose="020B0604020202020204" pitchFamily="34" charset="0"/>
              <a:buChar char="►"/>
              <a:defRPr sz="1200">
                <a:solidFill>
                  <a:srgbClr val="646464"/>
                </a:solidFill>
                <a:latin typeface="Arial" panose="020B0604020202020204" pitchFamily="34" charset="0"/>
              </a:defRPr>
            </a:lvl3pPr>
            <a:lvl4pPr marL="457200" indent="-228600" algn="l" defTabSz="995363" rtl="0" eaLnBrk="1" fontAlgn="base" hangingPunct="1">
              <a:lnSpc>
                <a:spcPct val="100000"/>
              </a:lnSpc>
              <a:spcBef>
                <a:spcPts val="0"/>
              </a:spcBef>
              <a:spcAft>
                <a:spcPts val="600"/>
              </a:spcAft>
              <a:buClr>
                <a:srgbClr val="FFE600"/>
              </a:buClr>
              <a:buSzPct val="70000"/>
              <a:buFont typeface="Arial" panose="020B0604020202020204" pitchFamily="34" charset="0"/>
              <a:buChar char="►"/>
              <a:defRPr sz="1000" b="0">
                <a:solidFill>
                  <a:srgbClr val="646464"/>
                </a:solidFill>
                <a:latin typeface="Arial" panose="020B0604020202020204" pitchFamily="34" charset="0"/>
              </a:defRPr>
            </a:lvl4pPr>
            <a:lvl5pPr marL="685800" indent="-228600" algn="l" defTabSz="995363" rtl="0" eaLnBrk="1" fontAlgn="base" hangingPunct="1">
              <a:lnSpc>
                <a:spcPct val="100000"/>
              </a:lnSpc>
              <a:spcBef>
                <a:spcPts val="0"/>
              </a:spcBef>
              <a:spcAft>
                <a:spcPts val="600"/>
              </a:spcAft>
              <a:buClr>
                <a:srgbClr val="FFE600"/>
              </a:buClr>
              <a:buSzPct val="70000"/>
              <a:buFont typeface="Arial" panose="020B0604020202020204" pitchFamily="34" charset="0"/>
              <a:buChar char="►"/>
              <a:tabLst/>
              <a:defRPr sz="900">
                <a:solidFill>
                  <a:srgbClr val="646464"/>
                </a:solidFill>
                <a:latin typeface="Arial" panose="020B0604020202020204" pitchFamily="34" charset="0"/>
              </a:defRPr>
            </a:lvl5pPr>
            <a:lvl6pPr marL="546100" indent="-80963" algn="l" defTabSz="995363" rtl="0" eaLnBrk="1" fontAlgn="base" hangingPunct="1">
              <a:lnSpc>
                <a:spcPct val="130000"/>
              </a:lnSpc>
              <a:spcBef>
                <a:spcPts val="600"/>
              </a:spcBef>
              <a:spcAft>
                <a:spcPct val="0"/>
              </a:spcAft>
              <a:buSzPct val="30000"/>
              <a:buFont typeface="Arial" charset="0"/>
              <a:buChar char="►"/>
              <a:defRPr sz="900">
                <a:solidFill>
                  <a:schemeClr val="tx1"/>
                </a:solidFill>
                <a:latin typeface="EYInterstate Light" pitchFamily="2" charset="0"/>
              </a:defRPr>
            </a:lvl6pPr>
            <a:lvl7pPr marL="1003300" indent="-80963" algn="l" defTabSz="995363" rtl="0" eaLnBrk="1" fontAlgn="base" hangingPunct="1">
              <a:lnSpc>
                <a:spcPct val="130000"/>
              </a:lnSpc>
              <a:spcBef>
                <a:spcPts val="600"/>
              </a:spcBef>
              <a:spcAft>
                <a:spcPct val="0"/>
              </a:spcAft>
              <a:buSzPct val="30000"/>
              <a:buFont typeface="Arial" charset="0"/>
              <a:buChar char="►"/>
              <a:defRPr sz="900">
                <a:solidFill>
                  <a:schemeClr val="tx1"/>
                </a:solidFill>
                <a:latin typeface="EYInterstate Light" pitchFamily="2" charset="0"/>
              </a:defRPr>
            </a:lvl7pPr>
            <a:lvl8pPr marL="1460500" indent="-80963" algn="l" defTabSz="995363" rtl="0" eaLnBrk="1" fontAlgn="base" hangingPunct="1">
              <a:lnSpc>
                <a:spcPct val="130000"/>
              </a:lnSpc>
              <a:spcBef>
                <a:spcPts val="600"/>
              </a:spcBef>
              <a:spcAft>
                <a:spcPct val="0"/>
              </a:spcAft>
              <a:buSzPct val="30000"/>
              <a:buFont typeface="Arial" charset="0"/>
              <a:buChar char="►"/>
              <a:defRPr sz="900">
                <a:solidFill>
                  <a:schemeClr val="tx1"/>
                </a:solidFill>
                <a:latin typeface="EYInterstate Light" pitchFamily="2" charset="0"/>
              </a:defRPr>
            </a:lvl8pPr>
            <a:lvl9pPr marL="1917700" indent="-80963" algn="l" defTabSz="995363" rtl="0" eaLnBrk="1" fontAlgn="base" hangingPunct="1">
              <a:lnSpc>
                <a:spcPct val="130000"/>
              </a:lnSpc>
              <a:spcBef>
                <a:spcPts val="600"/>
              </a:spcBef>
              <a:spcAft>
                <a:spcPct val="0"/>
              </a:spcAft>
              <a:buSzPct val="30000"/>
              <a:buFont typeface="Arial" charset="0"/>
              <a:buChar char="►"/>
              <a:defRPr sz="900">
                <a:solidFill>
                  <a:schemeClr val="tx1"/>
                </a:solidFill>
                <a:latin typeface="EYInterstate Light" pitchFamily="2" charset="0"/>
              </a:defRPr>
            </a:lvl9pPr>
          </a:lstStyle>
          <a:p>
            <a:pPr marL="138702" lvl="1" indent="-138702" defTabSz="813688">
              <a:spcBef>
                <a:spcPts val="468"/>
              </a:spcBef>
              <a:buClr>
                <a:schemeClr val="tx1"/>
              </a:buClr>
              <a:buSzPct val="70000"/>
              <a:buFont typeface="Arial" panose="020B0604020202020204" pitchFamily="34" charset="0"/>
              <a:buChar char="►"/>
              <a:defRPr/>
            </a:pPr>
            <a:r>
              <a:rPr lang="pt-BR" sz="1100" dirty="0">
                <a:solidFill>
                  <a:srgbClr val="000000"/>
                </a:solidFill>
                <a:latin typeface="EYInterstate" panose="02000503020000020004" pitchFamily="2" charset="0"/>
                <a:ea typeface="+mj-ea"/>
                <a:cs typeface="Arial" pitchFamily="34" charset="0"/>
              </a:rPr>
              <a:t>A IFRS 16 - Arrendamento Mercantil foi emitida em janeiro de 2016 / CPC 06 (R2) divulgada em dezembro de 2017.</a:t>
            </a:r>
          </a:p>
          <a:p>
            <a:pPr marL="138702" lvl="1" indent="-138702" defTabSz="813688">
              <a:spcBef>
                <a:spcPts val="468"/>
              </a:spcBef>
              <a:buClr>
                <a:schemeClr val="tx1"/>
              </a:buClr>
              <a:buSzPct val="70000"/>
              <a:buFont typeface="Arial" panose="020B0604020202020204" pitchFamily="34" charset="0"/>
              <a:buChar char="►"/>
              <a:defRPr/>
            </a:pPr>
            <a:r>
              <a:rPr lang="pt-BR" sz="1100" dirty="0">
                <a:solidFill>
                  <a:srgbClr val="000000"/>
                </a:solidFill>
                <a:latin typeface="EYInterstate" panose="02000503020000020004" pitchFamily="2" charset="0"/>
                <a:ea typeface="+mj-ea"/>
                <a:cs typeface="Arial" pitchFamily="34" charset="0"/>
              </a:rPr>
              <a:t>Substitui todos as normas atualmente vigentes para o registro de contratos de arrendamento mercantil</a:t>
            </a:r>
          </a:p>
          <a:p>
            <a:pPr marL="138702" lvl="1" indent="-138702" defTabSz="813688">
              <a:spcBef>
                <a:spcPts val="468"/>
              </a:spcBef>
              <a:buClr>
                <a:schemeClr val="tx1"/>
              </a:buClr>
              <a:buSzPct val="70000"/>
              <a:buFont typeface="Arial" panose="020B0604020202020204" pitchFamily="34" charset="0"/>
              <a:buChar char="►"/>
              <a:defRPr/>
            </a:pPr>
            <a:r>
              <a:rPr lang="pt-BR" sz="1100" dirty="0">
                <a:solidFill>
                  <a:srgbClr val="000000"/>
                </a:solidFill>
                <a:latin typeface="EYInterstate" panose="02000503020000020004" pitchFamily="2" charset="0"/>
                <a:ea typeface="+mj-ea"/>
                <a:cs typeface="Arial" pitchFamily="34" charset="0"/>
              </a:rPr>
              <a:t>A IFRS 16 / CPC 06 (R2) entra em vigor em 1º de janeiro de </a:t>
            </a:r>
            <a:r>
              <a:rPr lang="pt-BR" sz="1100" dirty="0" smtClean="0">
                <a:solidFill>
                  <a:srgbClr val="000000"/>
                </a:solidFill>
                <a:latin typeface="EYInterstate" panose="02000503020000020004" pitchFamily="2" charset="0"/>
                <a:ea typeface="+mj-ea"/>
                <a:cs typeface="Arial" pitchFamily="34" charset="0"/>
              </a:rPr>
              <a:t>2019, sendo que </a:t>
            </a:r>
            <a:r>
              <a:rPr lang="pt-BR" sz="1100" dirty="0">
                <a:solidFill>
                  <a:srgbClr val="000000"/>
                </a:solidFill>
                <a:latin typeface="EYInterstate" panose="02000503020000020004" pitchFamily="2" charset="0"/>
                <a:ea typeface="+mj-ea"/>
                <a:cs typeface="Arial" pitchFamily="34" charset="0"/>
              </a:rPr>
              <a:t>a</a:t>
            </a:r>
            <a:r>
              <a:rPr lang="pt-BR" sz="1100" dirty="0" smtClean="0">
                <a:solidFill>
                  <a:srgbClr val="000000"/>
                </a:solidFill>
                <a:latin typeface="EYInterstate" panose="02000503020000020004" pitchFamily="2" charset="0"/>
                <a:ea typeface="+mj-ea"/>
                <a:cs typeface="Arial" pitchFamily="34" charset="0"/>
              </a:rPr>
              <a:t> </a:t>
            </a:r>
            <a:r>
              <a:rPr lang="pt-BR" sz="1100" dirty="0">
                <a:solidFill>
                  <a:srgbClr val="000000"/>
                </a:solidFill>
                <a:latin typeface="EYInterstate" panose="02000503020000020004" pitchFamily="2" charset="0"/>
                <a:ea typeface="+mj-ea"/>
                <a:cs typeface="Arial" pitchFamily="34" charset="0"/>
              </a:rPr>
              <a:t>adoção </a:t>
            </a:r>
            <a:r>
              <a:rPr lang="pt-BR" sz="1100" dirty="0" smtClean="0">
                <a:solidFill>
                  <a:srgbClr val="000000"/>
                </a:solidFill>
                <a:latin typeface="EYInterstate" panose="02000503020000020004" pitchFamily="2" charset="0"/>
                <a:ea typeface="+mj-ea"/>
                <a:cs typeface="Arial" pitchFamily="34" charset="0"/>
              </a:rPr>
              <a:t>antecipada, para fins de CPC06 (R2), não </a:t>
            </a:r>
            <a:r>
              <a:rPr lang="pt-BR" sz="1100" dirty="0">
                <a:solidFill>
                  <a:srgbClr val="000000"/>
                </a:solidFill>
                <a:latin typeface="EYInterstate" panose="02000503020000020004" pitchFamily="2" charset="0"/>
                <a:ea typeface="+mj-ea"/>
                <a:cs typeface="Arial" pitchFamily="34" charset="0"/>
              </a:rPr>
              <a:t>é permitida.</a:t>
            </a:r>
          </a:p>
        </p:txBody>
      </p:sp>
      <p:pic>
        <p:nvPicPr>
          <p:cNvPr id="2" name="Picture 1"/>
          <p:cNvPicPr>
            <a:picLocks noChangeAspect="1"/>
          </p:cNvPicPr>
          <p:nvPr/>
        </p:nvPicPr>
        <p:blipFill>
          <a:blip r:embed="rId2"/>
          <a:stretch>
            <a:fillRect/>
          </a:stretch>
        </p:blipFill>
        <p:spPr>
          <a:xfrm>
            <a:off x="4549279" y="3121583"/>
            <a:ext cx="4292763" cy="1896157"/>
          </a:xfrm>
          <a:prstGeom prst="rect">
            <a:avLst/>
          </a:prstGeom>
        </p:spPr>
      </p:pic>
      <p:sp>
        <p:nvSpPr>
          <p:cNvPr id="10" name="Title 3"/>
          <p:cNvSpPr txBox="1">
            <a:spLocks/>
          </p:cNvSpPr>
          <p:nvPr/>
        </p:nvSpPr>
        <p:spPr>
          <a:xfrm>
            <a:off x="736076" y="5317773"/>
            <a:ext cx="3889951" cy="331650"/>
          </a:xfrm>
          <a:prstGeom prst="rect">
            <a:avLst/>
          </a:prstGeom>
        </p:spPr>
        <p:txBody>
          <a:bodyPr lIns="71332" tIns="35666" rIns="71332" bIns="35666"/>
          <a:lstStyle>
            <a:lvl1pPr algn="l" defTabSz="914377"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a:lstStyle>
          <a:p>
            <a:r>
              <a:rPr lang="en-US" sz="600" b="0" dirty="0" smtClean="0">
                <a:solidFill>
                  <a:srgbClr val="000000"/>
                </a:solidFill>
                <a:latin typeface="+mn-lt"/>
              </a:rPr>
              <a:t>** Este </a:t>
            </a:r>
            <a:r>
              <a:rPr lang="en-US" sz="600" b="0" dirty="0" err="1" smtClean="0">
                <a:solidFill>
                  <a:srgbClr val="000000"/>
                </a:solidFill>
                <a:latin typeface="+mn-lt"/>
              </a:rPr>
              <a:t>documento</a:t>
            </a:r>
            <a:r>
              <a:rPr lang="en-US" sz="600" b="0" dirty="0" smtClean="0">
                <a:solidFill>
                  <a:srgbClr val="000000"/>
                </a:solidFill>
                <a:latin typeface="+mn-lt"/>
              </a:rPr>
              <a:t> é </a:t>
            </a:r>
            <a:r>
              <a:rPr lang="en-US" sz="600" b="0" dirty="0" err="1" smtClean="0">
                <a:solidFill>
                  <a:srgbClr val="000000"/>
                </a:solidFill>
                <a:latin typeface="+mn-lt"/>
              </a:rPr>
              <a:t>sigiloso</a:t>
            </a:r>
            <a:r>
              <a:rPr lang="en-US" sz="600" b="0" dirty="0" smtClean="0">
                <a:solidFill>
                  <a:srgbClr val="000000"/>
                </a:solidFill>
                <a:latin typeface="+mn-lt"/>
              </a:rPr>
              <a:t> e </a:t>
            </a:r>
            <a:r>
              <a:rPr lang="en-US" sz="600" b="0" dirty="0" err="1" smtClean="0">
                <a:solidFill>
                  <a:srgbClr val="000000"/>
                </a:solidFill>
                <a:latin typeface="+mn-lt"/>
              </a:rPr>
              <a:t>confidencial</a:t>
            </a:r>
            <a:r>
              <a:rPr lang="en-US" sz="600" b="0" dirty="0" smtClean="0">
                <a:solidFill>
                  <a:srgbClr val="000000"/>
                </a:solidFill>
                <a:latin typeface="+mn-lt"/>
              </a:rPr>
              <a:t>. </a:t>
            </a:r>
            <a:r>
              <a:rPr lang="en-US" sz="600" b="0" dirty="0" err="1" smtClean="0">
                <a:solidFill>
                  <a:srgbClr val="000000"/>
                </a:solidFill>
                <a:latin typeface="+mn-lt"/>
              </a:rPr>
              <a:t>Contem</a:t>
            </a:r>
            <a:r>
              <a:rPr lang="en-US" sz="600" b="0" dirty="0" smtClean="0">
                <a:solidFill>
                  <a:srgbClr val="000000"/>
                </a:solidFill>
                <a:latin typeface="+mn-lt"/>
              </a:rPr>
              <a:t> </a:t>
            </a:r>
            <a:r>
              <a:rPr lang="en-US" sz="600" b="0" dirty="0" err="1" smtClean="0">
                <a:solidFill>
                  <a:srgbClr val="000000"/>
                </a:solidFill>
                <a:latin typeface="+mn-lt"/>
              </a:rPr>
              <a:t>Propriedade</a:t>
            </a:r>
            <a:r>
              <a:rPr lang="en-US" sz="600" b="0" dirty="0" smtClean="0">
                <a:solidFill>
                  <a:srgbClr val="000000"/>
                </a:solidFill>
                <a:latin typeface="+mn-lt"/>
              </a:rPr>
              <a:t> </a:t>
            </a:r>
            <a:r>
              <a:rPr lang="en-US" sz="600" b="0" dirty="0" err="1" smtClean="0">
                <a:solidFill>
                  <a:srgbClr val="000000"/>
                </a:solidFill>
                <a:latin typeface="+mn-lt"/>
              </a:rPr>
              <a:t>Intelactual</a:t>
            </a:r>
            <a:r>
              <a:rPr lang="en-US" sz="600" b="0" dirty="0" smtClean="0">
                <a:solidFill>
                  <a:srgbClr val="000000"/>
                </a:solidFill>
                <a:latin typeface="+mn-lt"/>
              </a:rPr>
              <a:t> da EY e </a:t>
            </a:r>
            <a:r>
              <a:rPr lang="en-US" sz="600" b="0" dirty="0" err="1" smtClean="0">
                <a:solidFill>
                  <a:srgbClr val="000000"/>
                </a:solidFill>
                <a:latin typeface="+mn-lt"/>
              </a:rPr>
              <a:t>não</a:t>
            </a:r>
            <a:r>
              <a:rPr lang="en-US" sz="600" b="0" dirty="0" smtClean="0">
                <a:solidFill>
                  <a:srgbClr val="000000"/>
                </a:solidFill>
                <a:latin typeface="+mn-lt"/>
              </a:rPr>
              <a:t> </a:t>
            </a:r>
            <a:r>
              <a:rPr lang="en-US" sz="600" b="0" dirty="0" err="1" smtClean="0">
                <a:solidFill>
                  <a:srgbClr val="000000"/>
                </a:solidFill>
                <a:latin typeface="+mn-lt"/>
              </a:rPr>
              <a:t>deve</a:t>
            </a:r>
            <a:r>
              <a:rPr lang="en-US" sz="600" b="0" dirty="0" smtClean="0">
                <a:solidFill>
                  <a:srgbClr val="000000"/>
                </a:solidFill>
                <a:latin typeface="+mn-lt"/>
              </a:rPr>
              <a:t> </a:t>
            </a:r>
            <a:r>
              <a:rPr lang="en-US" sz="600" b="0" dirty="0" err="1" smtClean="0">
                <a:solidFill>
                  <a:srgbClr val="000000"/>
                </a:solidFill>
                <a:latin typeface="+mn-lt"/>
              </a:rPr>
              <a:t>ser</a:t>
            </a:r>
            <a:r>
              <a:rPr lang="en-US" sz="600" b="0" dirty="0" smtClean="0">
                <a:solidFill>
                  <a:srgbClr val="000000"/>
                </a:solidFill>
                <a:latin typeface="+mn-lt"/>
              </a:rPr>
              <a:t> </a:t>
            </a:r>
            <a:r>
              <a:rPr lang="en-US" sz="600" b="0" dirty="0" err="1" smtClean="0">
                <a:solidFill>
                  <a:srgbClr val="000000"/>
                </a:solidFill>
                <a:latin typeface="+mn-lt"/>
              </a:rPr>
              <a:t>divulgado</a:t>
            </a:r>
            <a:r>
              <a:rPr lang="en-US" sz="600" b="0" dirty="0" smtClean="0">
                <a:solidFill>
                  <a:srgbClr val="000000"/>
                </a:solidFill>
                <a:latin typeface="+mn-lt"/>
              </a:rPr>
              <a:t>, </a:t>
            </a:r>
            <a:r>
              <a:rPr lang="en-US" sz="600" b="0" dirty="0" err="1" smtClean="0">
                <a:solidFill>
                  <a:srgbClr val="000000"/>
                </a:solidFill>
                <a:latin typeface="+mn-lt"/>
              </a:rPr>
              <a:t>publicado</a:t>
            </a:r>
            <a:r>
              <a:rPr lang="en-US" sz="600" b="0" dirty="0" smtClean="0">
                <a:solidFill>
                  <a:srgbClr val="000000"/>
                </a:solidFill>
                <a:latin typeface="+mn-lt"/>
              </a:rPr>
              <a:t>, </a:t>
            </a:r>
            <a:r>
              <a:rPr lang="en-US" sz="600" b="0" dirty="0" err="1" smtClean="0">
                <a:solidFill>
                  <a:srgbClr val="000000"/>
                </a:solidFill>
                <a:latin typeface="+mn-lt"/>
              </a:rPr>
              <a:t>compartilhado</a:t>
            </a:r>
            <a:r>
              <a:rPr lang="en-US" sz="600" b="0" dirty="0" smtClean="0">
                <a:solidFill>
                  <a:srgbClr val="000000"/>
                </a:solidFill>
                <a:latin typeface="+mn-lt"/>
              </a:rPr>
              <a:t>, </a:t>
            </a:r>
            <a:r>
              <a:rPr lang="en-US" sz="600" b="0" dirty="0" err="1" smtClean="0">
                <a:solidFill>
                  <a:srgbClr val="000000"/>
                </a:solidFill>
                <a:latin typeface="+mn-lt"/>
              </a:rPr>
              <a:t>em</a:t>
            </a:r>
            <a:r>
              <a:rPr lang="en-US" sz="600" b="0" dirty="0" smtClean="0">
                <a:solidFill>
                  <a:srgbClr val="000000"/>
                </a:solidFill>
                <a:latin typeface="+mn-lt"/>
              </a:rPr>
              <a:t> parte </a:t>
            </a:r>
            <a:r>
              <a:rPr lang="en-US" sz="600" b="0" dirty="0" err="1" smtClean="0">
                <a:solidFill>
                  <a:srgbClr val="000000"/>
                </a:solidFill>
                <a:latin typeface="+mn-lt"/>
              </a:rPr>
              <a:t>ou</a:t>
            </a:r>
            <a:r>
              <a:rPr lang="en-US" sz="600" b="0" dirty="0" smtClean="0">
                <a:solidFill>
                  <a:srgbClr val="000000"/>
                </a:solidFill>
                <a:latin typeface="+mn-lt"/>
              </a:rPr>
              <a:t> no </a:t>
            </a:r>
            <a:r>
              <a:rPr lang="en-US" sz="600" b="0" dirty="0" err="1" smtClean="0">
                <a:solidFill>
                  <a:srgbClr val="000000"/>
                </a:solidFill>
                <a:latin typeface="+mn-lt"/>
              </a:rPr>
              <a:t>todo</a:t>
            </a:r>
            <a:r>
              <a:rPr lang="en-US" sz="600" b="0" dirty="0" smtClean="0">
                <a:solidFill>
                  <a:srgbClr val="000000"/>
                </a:solidFill>
                <a:latin typeface="+mn-lt"/>
              </a:rPr>
              <a:t>, com </a:t>
            </a:r>
            <a:r>
              <a:rPr lang="en-US" sz="600" b="0" dirty="0" err="1" smtClean="0">
                <a:solidFill>
                  <a:srgbClr val="000000"/>
                </a:solidFill>
                <a:latin typeface="+mn-lt"/>
              </a:rPr>
              <a:t>terceiros</a:t>
            </a:r>
            <a:r>
              <a:rPr lang="en-US" sz="600" b="0" dirty="0" smtClean="0">
                <a:solidFill>
                  <a:srgbClr val="000000"/>
                </a:solidFill>
                <a:latin typeface="+mn-lt"/>
              </a:rPr>
              <a:t> </a:t>
            </a:r>
            <a:r>
              <a:rPr lang="en-US" sz="600" b="0" dirty="0" err="1" smtClean="0">
                <a:solidFill>
                  <a:srgbClr val="000000"/>
                </a:solidFill>
                <a:latin typeface="+mn-lt"/>
              </a:rPr>
              <a:t>sem</a:t>
            </a:r>
            <a:r>
              <a:rPr lang="en-US" sz="600" b="0" dirty="0" smtClean="0">
                <a:solidFill>
                  <a:srgbClr val="000000"/>
                </a:solidFill>
                <a:latin typeface="+mn-lt"/>
              </a:rPr>
              <a:t> </a:t>
            </a:r>
            <a:r>
              <a:rPr lang="en-US" sz="600" b="0" dirty="0" err="1" smtClean="0">
                <a:solidFill>
                  <a:srgbClr val="000000"/>
                </a:solidFill>
                <a:latin typeface="+mn-lt"/>
              </a:rPr>
              <a:t>prévia</a:t>
            </a:r>
            <a:r>
              <a:rPr lang="en-US" sz="600" b="0" dirty="0" smtClean="0">
                <a:solidFill>
                  <a:srgbClr val="000000"/>
                </a:solidFill>
                <a:latin typeface="+mn-lt"/>
              </a:rPr>
              <a:t> </a:t>
            </a:r>
            <a:r>
              <a:rPr lang="en-US" sz="600" b="0" dirty="0" err="1" smtClean="0">
                <a:solidFill>
                  <a:srgbClr val="000000"/>
                </a:solidFill>
                <a:latin typeface="+mn-lt"/>
              </a:rPr>
              <a:t>autorização</a:t>
            </a:r>
            <a:r>
              <a:rPr lang="en-US" sz="600" b="0" dirty="0">
                <a:solidFill>
                  <a:srgbClr val="000000"/>
                </a:solidFill>
                <a:latin typeface="+mn-lt"/>
              </a:rPr>
              <a:t> </a:t>
            </a:r>
            <a:r>
              <a:rPr lang="en-US" sz="600" b="0" dirty="0" smtClean="0">
                <a:solidFill>
                  <a:srgbClr val="000000"/>
                </a:solidFill>
                <a:latin typeface="+mn-lt"/>
              </a:rPr>
              <a:t>formal da EY. **</a:t>
            </a:r>
            <a:endParaRPr lang="pt-BR" sz="600" b="0" dirty="0">
              <a:solidFill>
                <a:srgbClr val="000000"/>
              </a:solidFill>
              <a:latin typeface="+mn-lt"/>
            </a:endParaRPr>
          </a:p>
        </p:txBody>
      </p:sp>
    </p:spTree>
    <p:extLst>
      <p:ext uri="{BB962C8B-B14F-4D97-AF65-F5344CB8AC3E}">
        <p14:creationId xmlns:p14="http://schemas.microsoft.com/office/powerpoint/2010/main" xmlns="" val="31937611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p:cNvSpPr txBox="1">
            <a:spLocks/>
          </p:cNvSpPr>
          <p:nvPr/>
        </p:nvSpPr>
        <p:spPr>
          <a:xfrm>
            <a:off x="465941" y="1057300"/>
            <a:ext cx="3072437" cy="360000"/>
          </a:xfrm>
          <a:prstGeom prst="rect">
            <a:avLst/>
          </a:prstGeom>
        </p:spPr>
        <p:txBody>
          <a:bodyPr vert="horz" lIns="0" tIns="0" rIns="0" bIns="0" rtlCol="0" anchor="t" anchorCtr="0">
            <a:noAutofit/>
          </a:bodyPr>
          <a:lstStyle>
            <a:lvl1pPr marL="356286" indent="-356286" algn="l" defTabSz="913554" rtl="0" eaLnBrk="1" latinLnBrk="0" hangingPunct="1">
              <a:spcBef>
                <a:spcPct val="20000"/>
              </a:spcBef>
              <a:buClr>
                <a:schemeClr val="accent2"/>
              </a:buClr>
              <a:buSzPct val="70000"/>
              <a:buFont typeface="Arial" pitchFamily="34" charset="0"/>
              <a:buChar char="►"/>
              <a:defRPr sz="2398" kern="1200">
                <a:solidFill>
                  <a:schemeClr val="bg1"/>
                </a:solidFill>
                <a:latin typeface="+mn-lt"/>
                <a:ea typeface="+mn-ea"/>
                <a:cs typeface="+mn-cs"/>
              </a:defRPr>
            </a:lvl1pPr>
            <a:lvl2pPr marL="712572" indent="-356286" algn="l" defTabSz="913554" rtl="0" eaLnBrk="1" latinLnBrk="0" hangingPunct="1">
              <a:spcBef>
                <a:spcPct val="20000"/>
              </a:spcBef>
              <a:buClr>
                <a:schemeClr val="accent2"/>
              </a:buClr>
              <a:buSzPct val="70000"/>
              <a:buFont typeface="Arial" pitchFamily="34" charset="0"/>
              <a:buChar char="►"/>
              <a:defRPr sz="1998" kern="1200">
                <a:solidFill>
                  <a:schemeClr val="bg1"/>
                </a:solidFill>
                <a:latin typeface="+mn-lt"/>
                <a:ea typeface="+mn-ea"/>
                <a:cs typeface="+mn-cs"/>
              </a:defRPr>
            </a:lvl2pPr>
            <a:lvl3pPr marL="1068858" indent="-356286" algn="l" defTabSz="913554" rtl="0" eaLnBrk="1" latinLnBrk="0" hangingPunct="1">
              <a:spcBef>
                <a:spcPct val="20000"/>
              </a:spcBef>
              <a:buClr>
                <a:schemeClr val="accent2"/>
              </a:buClr>
              <a:buSzPct val="70000"/>
              <a:buFont typeface="Arial" pitchFamily="34" charset="0"/>
              <a:buChar char="►"/>
              <a:defRPr sz="1798" kern="1200">
                <a:solidFill>
                  <a:schemeClr val="bg1"/>
                </a:solidFill>
                <a:latin typeface="+mn-lt"/>
                <a:ea typeface="+mn-ea"/>
                <a:cs typeface="+mn-cs"/>
              </a:defRPr>
            </a:lvl3pPr>
            <a:lvl4pPr marL="1425144" indent="-356286" algn="l" defTabSz="913554"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4pPr>
            <a:lvl5pPr marL="1781430" indent="-356286" algn="l" defTabSz="913554"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5pPr>
            <a:lvl6pPr marL="2512274" indent="-228388" algn="l" defTabSz="913554" rtl="0" eaLnBrk="1" latinLnBrk="0" hangingPunct="1">
              <a:spcBef>
                <a:spcPct val="20000"/>
              </a:spcBef>
              <a:buFont typeface="Arial" pitchFamily="34" charset="0"/>
              <a:buChar char="•"/>
              <a:defRPr sz="1998" kern="1200">
                <a:solidFill>
                  <a:schemeClr val="tx1"/>
                </a:solidFill>
                <a:latin typeface="+mn-lt"/>
                <a:ea typeface="+mn-ea"/>
                <a:cs typeface="+mn-cs"/>
              </a:defRPr>
            </a:lvl6pPr>
            <a:lvl7pPr marL="2969051" indent="-228388" algn="l" defTabSz="913554" rtl="0" eaLnBrk="1" latinLnBrk="0" hangingPunct="1">
              <a:spcBef>
                <a:spcPct val="20000"/>
              </a:spcBef>
              <a:buFont typeface="Arial" pitchFamily="34" charset="0"/>
              <a:buChar char="•"/>
              <a:defRPr sz="1998" kern="1200">
                <a:solidFill>
                  <a:schemeClr val="tx1"/>
                </a:solidFill>
                <a:latin typeface="+mn-lt"/>
                <a:ea typeface="+mn-ea"/>
                <a:cs typeface="+mn-cs"/>
              </a:defRPr>
            </a:lvl7pPr>
            <a:lvl8pPr marL="3425828" indent="-228388" algn="l" defTabSz="913554" rtl="0" eaLnBrk="1" latinLnBrk="0" hangingPunct="1">
              <a:spcBef>
                <a:spcPct val="20000"/>
              </a:spcBef>
              <a:buFont typeface="Arial" pitchFamily="34" charset="0"/>
              <a:buChar char="•"/>
              <a:defRPr sz="1998" kern="1200">
                <a:solidFill>
                  <a:schemeClr val="tx1"/>
                </a:solidFill>
                <a:latin typeface="+mn-lt"/>
                <a:ea typeface="+mn-ea"/>
                <a:cs typeface="+mn-cs"/>
              </a:defRPr>
            </a:lvl8pPr>
            <a:lvl9pPr marL="3882606" indent="-228388" algn="l" defTabSz="913554" rtl="0" eaLnBrk="1" latinLnBrk="0" hangingPunct="1">
              <a:spcBef>
                <a:spcPct val="20000"/>
              </a:spcBef>
              <a:buFont typeface="Arial" pitchFamily="34" charset="0"/>
              <a:buChar char="•"/>
              <a:defRPr sz="1998" kern="1200">
                <a:solidFill>
                  <a:schemeClr val="tx1"/>
                </a:solidFill>
                <a:latin typeface="+mn-lt"/>
                <a:ea typeface="+mn-ea"/>
                <a:cs typeface="+mn-cs"/>
              </a:defRPr>
            </a:lvl9pPr>
          </a:lstStyle>
          <a:p>
            <a:pPr marL="0" indent="0">
              <a:buNone/>
            </a:pPr>
            <a:r>
              <a:rPr lang="pt-BR" sz="1900" b="1" i="1" dirty="0" smtClean="0">
                <a:solidFill>
                  <a:srgbClr val="000000"/>
                </a:solidFill>
                <a:latin typeface="EYInterstate" panose="02000503020000020004" pitchFamily="2" charset="0"/>
              </a:rPr>
              <a:t>O que você precisa saber</a:t>
            </a:r>
            <a:endParaRPr lang="pt-BR" sz="1900" b="1" i="1" dirty="0">
              <a:solidFill>
                <a:srgbClr val="000000"/>
              </a:solidFill>
              <a:latin typeface="EYInterstate" panose="02000503020000020004" pitchFamily="2" charset="0"/>
            </a:endParaRPr>
          </a:p>
        </p:txBody>
      </p:sp>
      <p:sp>
        <p:nvSpPr>
          <p:cNvPr id="6" name="Content Placeholder 68"/>
          <p:cNvSpPr>
            <a:spLocks noGrp="1"/>
          </p:cNvSpPr>
          <p:nvPr>
            <p:ph sz="half" idx="4294967295"/>
          </p:nvPr>
        </p:nvSpPr>
        <p:spPr>
          <a:xfrm>
            <a:off x="465940" y="1537353"/>
            <a:ext cx="3157852" cy="3060340"/>
          </a:xfrm>
          <a:prstGeom prst="rect">
            <a:avLst/>
          </a:prstGeom>
        </p:spPr>
        <p:txBody>
          <a:bodyPr>
            <a:noAutofit/>
          </a:bodyPr>
          <a:lstStyle/>
          <a:p>
            <a:pPr marL="138702" lvl="1" indent="-138702">
              <a:spcBef>
                <a:spcPts val="468"/>
              </a:spcBef>
              <a:buClr>
                <a:srgbClr val="333333"/>
              </a:buClr>
            </a:pPr>
            <a:r>
              <a:rPr lang="pt-BR" sz="1100" dirty="0">
                <a:solidFill>
                  <a:srgbClr val="000000"/>
                </a:solidFill>
                <a:latin typeface="EYInterstate" panose="02000503020000020004" pitchFamily="2" charset="0"/>
                <a:cs typeface="Arial" panose="020B0604020202020204" pitchFamily="34" charset="0"/>
              </a:rPr>
              <a:t>Os elementos variáveis dos pagamentos de arrendamento (como, por exemplo, um contrato de locação de varejo com parte dos pagamentos baseada em vendas) não são considerados no cálculo do passivo, sendo registrados como despesa </a:t>
            </a:r>
            <a:r>
              <a:rPr lang="pt-BR" sz="1100" dirty="0" smtClean="0">
                <a:solidFill>
                  <a:srgbClr val="000000"/>
                </a:solidFill>
                <a:latin typeface="EYInterstate" panose="02000503020000020004" pitchFamily="2" charset="0"/>
                <a:cs typeface="Arial" panose="020B0604020202020204" pitchFamily="34" charset="0"/>
              </a:rPr>
              <a:t>operacional</a:t>
            </a:r>
            <a:endParaRPr lang="pt-BR" sz="1100" dirty="0">
              <a:solidFill>
                <a:srgbClr val="000000"/>
              </a:solidFill>
              <a:latin typeface="EYInterstate" panose="02000503020000020004" pitchFamily="2" charset="0"/>
              <a:cs typeface="Arial" panose="020B0604020202020204" pitchFamily="34" charset="0"/>
            </a:endParaRPr>
          </a:p>
          <a:p>
            <a:pPr marL="138702" lvl="1" indent="-138702">
              <a:spcBef>
                <a:spcPts val="468"/>
              </a:spcBef>
              <a:buClr>
                <a:srgbClr val="333333"/>
              </a:buClr>
            </a:pPr>
            <a:r>
              <a:rPr lang="pt-BR" sz="1100" dirty="0">
                <a:solidFill>
                  <a:srgbClr val="000000"/>
                </a:solidFill>
                <a:latin typeface="EYInterstate" panose="02000503020000020004" pitchFamily="2" charset="0"/>
                <a:cs typeface="Arial" panose="020B0604020202020204" pitchFamily="34" charset="0"/>
              </a:rPr>
              <a:t>Apesar de alterar radicalmente a contabilidade do arrendatário, a nova norma não traz mudanças significativas para a contabilidade do </a:t>
            </a:r>
            <a:r>
              <a:rPr lang="pt-BR" sz="1100" dirty="0" smtClean="0">
                <a:solidFill>
                  <a:srgbClr val="000000"/>
                </a:solidFill>
                <a:latin typeface="EYInterstate" panose="02000503020000020004" pitchFamily="2" charset="0"/>
                <a:cs typeface="Arial" panose="020B0604020202020204" pitchFamily="34" charset="0"/>
              </a:rPr>
              <a:t>arrendador</a:t>
            </a:r>
            <a:endParaRPr lang="pt-BR" sz="1100" dirty="0">
              <a:solidFill>
                <a:srgbClr val="000000"/>
              </a:solidFill>
              <a:latin typeface="EYInterstate" panose="02000503020000020004" pitchFamily="2" charset="0"/>
              <a:cs typeface="Arial" panose="020B0604020202020204" pitchFamily="34" charset="0"/>
            </a:endParaRPr>
          </a:p>
          <a:p>
            <a:pPr marL="138702" lvl="1" indent="-138702">
              <a:spcBef>
                <a:spcPts val="468"/>
              </a:spcBef>
              <a:buClr>
                <a:srgbClr val="333333"/>
              </a:buClr>
            </a:pPr>
            <a:r>
              <a:rPr lang="pt-BR" sz="1100" dirty="0">
                <a:solidFill>
                  <a:srgbClr val="000000"/>
                </a:solidFill>
                <a:latin typeface="EYInterstate" panose="02000503020000020004" pitchFamily="2" charset="0"/>
                <a:cs typeface="Arial" panose="020B0604020202020204" pitchFamily="34" charset="0"/>
              </a:rPr>
              <a:t>Existem algumas exceções para arrendamentos de menor valor e de curto prazo.</a:t>
            </a:r>
          </a:p>
          <a:p>
            <a:pPr marL="138702" lvl="1" indent="-138702">
              <a:spcBef>
                <a:spcPts val="468"/>
              </a:spcBef>
              <a:buClr>
                <a:srgbClr val="333333"/>
              </a:buClr>
            </a:pPr>
            <a:r>
              <a:rPr lang="pt-BR" sz="1100" dirty="0">
                <a:solidFill>
                  <a:srgbClr val="000000"/>
                </a:solidFill>
                <a:latin typeface="EYInterstate" panose="02000503020000020004" pitchFamily="2" charset="0"/>
                <a:cs typeface="Arial" panose="020B0604020202020204" pitchFamily="34" charset="0"/>
              </a:rPr>
              <a:t>A adaptação de processos e sistemas </a:t>
            </a:r>
            <a:r>
              <a:rPr lang="pt-BR" sz="1100" dirty="0" smtClean="0">
                <a:solidFill>
                  <a:srgbClr val="000000"/>
                </a:solidFill>
                <a:latin typeface="EYInterstate" panose="02000503020000020004" pitchFamily="2" charset="0"/>
                <a:cs typeface="Arial" panose="020B0604020202020204" pitchFamily="34" charset="0"/>
              </a:rPr>
              <a:t>pode </a:t>
            </a:r>
            <a:r>
              <a:rPr lang="pt-BR" sz="1100" dirty="0">
                <a:solidFill>
                  <a:srgbClr val="000000"/>
                </a:solidFill>
                <a:latin typeface="EYInterstate" panose="02000503020000020004" pitchFamily="2" charset="0"/>
                <a:cs typeface="Arial" panose="020B0604020202020204" pitchFamily="34" charset="0"/>
              </a:rPr>
              <a:t>ser </a:t>
            </a:r>
            <a:r>
              <a:rPr lang="pt-BR" sz="1100" dirty="0" smtClean="0">
                <a:solidFill>
                  <a:srgbClr val="000000"/>
                </a:solidFill>
                <a:latin typeface="EYInterstate" panose="02000503020000020004" pitchFamily="2" charset="0"/>
                <a:cs typeface="Arial" panose="020B0604020202020204" pitchFamily="34" charset="0"/>
              </a:rPr>
              <a:t>requerida</a:t>
            </a:r>
            <a:endParaRPr lang="pt-BR" sz="1100" dirty="0">
              <a:solidFill>
                <a:srgbClr val="000000"/>
              </a:solidFill>
              <a:latin typeface="EYInterstate" panose="02000503020000020004" pitchFamily="2" charset="0"/>
              <a:cs typeface="Arial" panose="020B0604020202020204" pitchFamily="34" charset="0"/>
            </a:endParaRPr>
          </a:p>
          <a:p>
            <a:pPr marL="138702" lvl="1" indent="-138702">
              <a:spcBef>
                <a:spcPts val="468"/>
              </a:spcBef>
              <a:buClr>
                <a:srgbClr val="333333"/>
              </a:buClr>
            </a:pPr>
            <a:r>
              <a:rPr lang="pt-BR" sz="1100" dirty="0">
                <a:solidFill>
                  <a:srgbClr val="000000"/>
                </a:solidFill>
                <a:latin typeface="EYInterstate" panose="02000503020000020004" pitchFamily="2" charset="0"/>
                <a:cs typeface="Arial" panose="020B0604020202020204" pitchFamily="34" charset="0"/>
              </a:rPr>
              <a:t>Arrendatários e Arrendadores devem cumprir com requerimentos adicionais de divulgação em comparação com as regras atuais</a:t>
            </a:r>
            <a:endParaRPr lang="pt-BR" sz="900" dirty="0">
              <a:solidFill>
                <a:srgbClr val="000000"/>
              </a:solidFill>
              <a:latin typeface="EYInterstate" panose="02000503020000020004" pitchFamily="2" charset="0"/>
              <a:cs typeface="Arial" panose="020B0604020202020204" pitchFamily="34" charset="0"/>
            </a:endParaRPr>
          </a:p>
        </p:txBody>
      </p:sp>
      <p:sp>
        <p:nvSpPr>
          <p:cNvPr id="60" name="Content Placeholder 6"/>
          <p:cNvSpPr>
            <a:spLocks noGrp="1"/>
          </p:cNvSpPr>
          <p:nvPr>
            <p:ph sz="half" idx="4294967295"/>
          </p:nvPr>
        </p:nvSpPr>
        <p:spPr>
          <a:xfrm>
            <a:off x="4385628" y="1548445"/>
            <a:ext cx="4258295" cy="338554"/>
          </a:xfrm>
          <a:prstGeom prst="rect">
            <a:avLst/>
          </a:prstGeom>
        </p:spPr>
        <p:txBody>
          <a:bodyPr wrap="square" lIns="0" tIns="0" rIns="0" bIns="0">
            <a:spAutoFit/>
          </a:bodyPr>
          <a:lstStyle/>
          <a:p>
            <a:pPr marL="0" lvl="1" indent="0">
              <a:buNone/>
            </a:pPr>
            <a:r>
              <a:rPr lang="pt-BR" sz="1100" dirty="0">
                <a:solidFill>
                  <a:srgbClr val="000000"/>
                </a:solidFill>
                <a:latin typeface="EYInterstate" panose="02000503020000020004" pitchFamily="2" charset="0"/>
              </a:rPr>
              <a:t>Direito de controlar o uso do ativo identificado por um período de tempo mediante pagamento(s) de </a:t>
            </a:r>
            <a:r>
              <a:rPr lang="pt-BR" sz="1100" dirty="0" smtClean="0">
                <a:solidFill>
                  <a:srgbClr val="000000"/>
                </a:solidFill>
                <a:latin typeface="EYInterstate" panose="02000503020000020004" pitchFamily="2" charset="0"/>
              </a:rPr>
              <a:t>contraprestação</a:t>
            </a:r>
            <a:endParaRPr lang="pt-BR" sz="1100" dirty="0">
              <a:solidFill>
                <a:srgbClr val="000000"/>
              </a:solidFill>
              <a:latin typeface="EYInterstate" panose="02000503020000020004" pitchFamily="2" charset="0"/>
            </a:endParaRPr>
          </a:p>
        </p:txBody>
      </p:sp>
      <p:sp>
        <p:nvSpPr>
          <p:cNvPr id="61" name="Text Placeholder 34"/>
          <p:cNvSpPr txBox="1">
            <a:spLocks/>
          </p:cNvSpPr>
          <p:nvPr/>
        </p:nvSpPr>
        <p:spPr>
          <a:xfrm>
            <a:off x="4385627" y="1057300"/>
            <a:ext cx="3133572" cy="360000"/>
          </a:xfrm>
          <a:prstGeom prst="rect">
            <a:avLst/>
          </a:prstGeom>
        </p:spPr>
        <p:txBody>
          <a:bodyPr lIns="71332" tIns="35666" rIns="71332" bIns="35666"/>
          <a:lstStyle>
            <a:lvl1pPr marL="356286" indent="-356286" algn="l" defTabSz="913554" rtl="0" eaLnBrk="1" latinLnBrk="0" hangingPunct="1">
              <a:spcBef>
                <a:spcPct val="20000"/>
              </a:spcBef>
              <a:buClr>
                <a:schemeClr val="accent2"/>
              </a:buClr>
              <a:buSzPct val="70000"/>
              <a:buFont typeface="Arial" pitchFamily="34" charset="0"/>
              <a:buChar char="►"/>
              <a:defRPr sz="2398" kern="1200">
                <a:solidFill>
                  <a:schemeClr val="bg1"/>
                </a:solidFill>
                <a:latin typeface="+mn-lt"/>
                <a:ea typeface="+mn-ea"/>
                <a:cs typeface="+mn-cs"/>
              </a:defRPr>
            </a:lvl1pPr>
            <a:lvl2pPr marL="712572" indent="-356286" algn="l" defTabSz="913554" rtl="0" eaLnBrk="1" latinLnBrk="0" hangingPunct="1">
              <a:spcBef>
                <a:spcPct val="20000"/>
              </a:spcBef>
              <a:buClr>
                <a:schemeClr val="accent2"/>
              </a:buClr>
              <a:buSzPct val="70000"/>
              <a:buFont typeface="Arial" pitchFamily="34" charset="0"/>
              <a:buChar char="►"/>
              <a:defRPr sz="1998" kern="1200">
                <a:solidFill>
                  <a:schemeClr val="bg1"/>
                </a:solidFill>
                <a:latin typeface="+mn-lt"/>
                <a:ea typeface="+mn-ea"/>
                <a:cs typeface="+mn-cs"/>
              </a:defRPr>
            </a:lvl2pPr>
            <a:lvl3pPr marL="1068858" indent="-356286" algn="l" defTabSz="913554" rtl="0" eaLnBrk="1" latinLnBrk="0" hangingPunct="1">
              <a:spcBef>
                <a:spcPct val="20000"/>
              </a:spcBef>
              <a:buClr>
                <a:schemeClr val="accent2"/>
              </a:buClr>
              <a:buSzPct val="70000"/>
              <a:buFont typeface="Arial" pitchFamily="34" charset="0"/>
              <a:buChar char="►"/>
              <a:defRPr sz="1798" kern="1200">
                <a:solidFill>
                  <a:schemeClr val="bg1"/>
                </a:solidFill>
                <a:latin typeface="+mn-lt"/>
                <a:ea typeface="+mn-ea"/>
                <a:cs typeface="+mn-cs"/>
              </a:defRPr>
            </a:lvl3pPr>
            <a:lvl4pPr marL="1425144" indent="-356286" algn="l" defTabSz="913554"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4pPr>
            <a:lvl5pPr marL="1781430" indent="-356286" algn="l" defTabSz="913554" rtl="0" eaLnBrk="1" latinLnBrk="0" hangingPunct="1">
              <a:spcBef>
                <a:spcPct val="20000"/>
              </a:spcBef>
              <a:buClr>
                <a:schemeClr val="accent2"/>
              </a:buClr>
              <a:buSzPct val="70000"/>
              <a:buFont typeface="Arial" pitchFamily="34" charset="0"/>
              <a:buChar char="►"/>
              <a:defRPr sz="1599" kern="1200">
                <a:solidFill>
                  <a:schemeClr val="bg1"/>
                </a:solidFill>
                <a:latin typeface="+mn-lt"/>
                <a:ea typeface="+mn-ea"/>
                <a:cs typeface="+mn-cs"/>
              </a:defRPr>
            </a:lvl5pPr>
            <a:lvl6pPr marL="2512274" indent="-228388" algn="l" defTabSz="913554" rtl="0" eaLnBrk="1" latinLnBrk="0" hangingPunct="1">
              <a:spcBef>
                <a:spcPct val="20000"/>
              </a:spcBef>
              <a:buFont typeface="Arial" pitchFamily="34" charset="0"/>
              <a:buChar char="•"/>
              <a:defRPr sz="1998" kern="1200">
                <a:solidFill>
                  <a:schemeClr val="tx1"/>
                </a:solidFill>
                <a:latin typeface="+mn-lt"/>
                <a:ea typeface="+mn-ea"/>
                <a:cs typeface="+mn-cs"/>
              </a:defRPr>
            </a:lvl6pPr>
            <a:lvl7pPr marL="2969051" indent="-228388" algn="l" defTabSz="913554" rtl="0" eaLnBrk="1" latinLnBrk="0" hangingPunct="1">
              <a:spcBef>
                <a:spcPct val="20000"/>
              </a:spcBef>
              <a:buFont typeface="Arial" pitchFamily="34" charset="0"/>
              <a:buChar char="•"/>
              <a:defRPr sz="1998" kern="1200">
                <a:solidFill>
                  <a:schemeClr val="tx1"/>
                </a:solidFill>
                <a:latin typeface="+mn-lt"/>
                <a:ea typeface="+mn-ea"/>
                <a:cs typeface="+mn-cs"/>
              </a:defRPr>
            </a:lvl7pPr>
            <a:lvl8pPr marL="3425828" indent="-228388" algn="l" defTabSz="913554" rtl="0" eaLnBrk="1" latinLnBrk="0" hangingPunct="1">
              <a:spcBef>
                <a:spcPct val="20000"/>
              </a:spcBef>
              <a:buFont typeface="Arial" pitchFamily="34" charset="0"/>
              <a:buChar char="•"/>
              <a:defRPr sz="1998" kern="1200">
                <a:solidFill>
                  <a:schemeClr val="tx1"/>
                </a:solidFill>
                <a:latin typeface="+mn-lt"/>
                <a:ea typeface="+mn-ea"/>
                <a:cs typeface="+mn-cs"/>
              </a:defRPr>
            </a:lvl8pPr>
            <a:lvl9pPr marL="3882606" indent="-228388" algn="l" defTabSz="913554" rtl="0" eaLnBrk="1" latinLnBrk="0" hangingPunct="1">
              <a:spcBef>
                <a:spcPct val="20000"/>
              </a:spcBef>
              <a:buFont typeface="Arial" pitchFamily="34" charset="0"/>
              <a:buChar char="•"/>
              <a:defRPr sz="1998" kern="1200">
                <a:solidFill>
                  <a:schemeClr val="tx1"/>
                </a:solidFill>
                <a:latin typeface="+mn-lt"/>
                <a:ea typeface="+mn-ea"/>
                <a:cs typeface="+mn-cs"/>
              </a:defRPr>
            </a:lvl9pPr>
          </a:lstStyle>
          <a:p>
            <a:pPr marL="0" indent="0">
              <a:buNone/>
            </a:pPr>
            <a:r>
              <a:rPr lang="pt-BR" sz="1900" b="1" i="1" dirty="0" smtClean="0">
                <a:solidFill>
                  <a:srgbClr val="000000"/>
                </a:solidFill>
                <a:latin typeface="EYInterstate" panose="02000503020000020004" pitchFamily="2" charset="0"/>
              </a:rPr>
              <a:t>Definição de Arrendamento</a:t>
            </a:r>
          </a:p>
        </p:txBody>
      </p:sp>
      <p:cxnSp>
        <p:nvCxnSpPr>
          <p:cNvPr id="63" name="Shape 13"/>
          <p:cNvCxnSpPr/>
          <p:nvPr/>
        </p:nvCxnSpPr>
        <p:spPr bwMode="gray">
          <a:xfrm rot="16200000" flipH="1">
            <a:off x="6035002" y="2926763"/>
            <a:ext cx="685865" cy="288972"/>
          </a:xfrm>
          <a:prstGeom prst="bentConnector2">
            <a:avLst/>
          </a:prstGeom>
          <a:noFill/>
          <a:ln w="6350" cap="flat" cmpd="sng" algn="ctr">
            <a:solidFill>
              <a:srgbClr val="808080"/>
            </a:solidFill>
            <a:prstDash val="solid"/>
            <a:miter lim="800000"/>
          </a:ln>
          <a:effectLst/>
        </p:spPr>
      </p:cxnSp>
      <p:sp>
        <p:nvSpPr>
          <p:cNvPr id="64" name="Rectangle 63"/>
          <p:cNvSpPr/>
          <p:nvPr/>
        </p:nvSpPr>
        <p:spPr bwMode="gray">
          <a:xfrm>
            <a:off x="5182644" y="2171402"/>
            <a:ext cx="2101612" cy="556915"/>
          </a:xfrm>
          <a:prstGeom prst="rect">
            <a:avLst/>
          </a:prstGeom>
          <a:solidFill>
            <a:srgbClr val="FFE600"/>
          </a:solidFill>
          <a:ln w="25400" cap="flat" cmpd="sng" algn="ctr">
            <a:noFill/>
            <a:prstDash val="solid"/>
          </a:ln>
          <a:effectLst/>
        </p:spPr>
        <p:txBody>
          <a:bodyPr lIns="35666" tIns="35666" rIns="35666" bIns="35666" anchor="ctr" anchorCtr="0"/>
          <a:lstStyle/>
          <a:p>
            <a:pPr algn="ctr" fontAlgn="base">
              <a:spcBef>
                <a:spcPct val="0"/>
              </a:spcBef>
              <a:spcAft>
                <a:spcPct val="0"/>
              </a:spcAft>
              <a:defRPr/>
            </a:pPr>
            <a:r>
              <a:rPr lang="pt-BR" sz="900" kern="0" dirty="0" smtClean="0">
                <a:solidFill>
                  <a:srgbClr val="000000"/>
                </a:solidFill>
                <a:latin typeface="Arial" panose="020B0604020202020204"/>
              </a:rPr>
              <a:t>Definição de arrendamento</a:t>
            </a:r>
            <a:endParaRPr lang="pt-BR" sz="900" kern="0" dirty="0">
              <a:solidFill>
                <a:srgbClr val="000000"/>
              </a:solidFill>
              <a:latin typeface="Arial" panose="020B0604020202020204"/>
            </a:endParaRPr>
          </a:p>
        </p:txBody>
      </p:sp>
      <p:grpSp>
        <p:nvGrpSpPr>
          <p:cNvPr id="65" name="Group 64"/>
          <p:cNvGrpSpPr/>
          <p:nvPr/>
        </p:nvGrpSpPr>
        <p:grpSpPr>
          <a:xfrm>
            <a:off x="3842865" y="3135724"/>
            <a:ext cx="4781167" cy="556915"/>
            <a:chOff x="3422650" y="4114500"/>
            <a:chExt cx="6830568" cy="668298"/>
          </a:xfrm>
        </p:grpSpPr>
        <p:sp>
          <p:nvSpPr>
            <p:cNvPr id="72" name="Rectangle 71"/>
            <p:cNvSpPr/>
            <p:nvPr/>
          </p:nvSpPr>
          <p:spPr bwMode="gray">
            <a:xfrm>
              <a:off x="7250770" y="4114500"/>
              <a:ext cx="3002448" cy="668298"/>
            </a:xfrm>
            <a:prstGeom prst="rect">
              <a:avLst/>
            </a:prstGeom>
            <a:solidFill>
              <a:srgbClr val="F0F0F0"/>
            </a:solidFill>
            <a:ln w="25400" cap="flat" cmpd="sng" algn="ctr">
              <a:noFill/>
              <a:prstDash val="solid"/>
            </a:ln>
            <a:effectLst/>
          </p:spPr>
          <p:txBody>
            <a:bodyPr lIns="45720" tIns="45720" rIns="45720" bIns="45720" anchor="ctr"/>
            <a:lstStyle/>
            <a:p>
              <a:pPr algn="ctr" fontAlgn="base">
                <a:spcBef>
                  <a:spcPct val="0"/>
                </a:spcBef>
                <a:spcAft>
                  <a:spcPct val="0"/>
                </a:spcAft>
                <a:defRPr/>
              </a:pPr>
              <a:r>
                <a:rPr lang="pt-BR" sz="900" kern="0" dirty="0" smtClean="0">
                  <a:solidFill>
                    <a:srgbClr val="000000"/>
                  </a:solidFill>
                  <a:latin typeface="Arial" panose="020B0604020202020204"/>
                </a:rPr>
                <a:t>Direito de controlar o uso do ativo identificável</a:t>
              </a:r>
              <a:endParaRPr lang="pt-BR" sz="900" kern="0" dirty="0">
                <a:solidFill>
                  <a:srgbClr val="000000"/>
                </a:solidFill>
                <a:latin typeface="Arial" panose="020B0604020202020204"/>
              </a:endParaRPr>
            </a:p>
          </p:txBody>
        </p:sp>
        <p:sp>
          <p:nvSpPr>
            <p:cNvPr id="73" name="Rectangle 72"/>
            <p:cNvSpPr/>
            <p:nvPr/>
          </p:nvSpPr>
          <p:spPr bwMode="gray">
            <a:xfrm>
              <a:off x="3422650" y="4114500"/>
              <a:ext cx="3002448" cy="668298"/>
            </a:xfrm>
            <a:prstGeom prst="rect">
              <a:avLst/>
            </a:prstGeom>
            <a:solidFill>
              <a:srgbClr val="F0F0F0"/>
            </a:solidFill>
            <a:ln w="25400" cap="flat" cmpd="sng" algn="ctr">
              <a:noFill/>
              <a:prstDash val="solid"/>
            </a:ln>
            <a:effectLst/>
          </p:spPr>
          <p:txBody>
            <a:bodyPr lIns="45720" tIns="45720" rIns="45720" bIns="45720" anchor="ctr"/>
            <a:lstStyle/>
            <a:p>
              <a:pPr algn="ctr" fontAlgn="base">
                <a:spcBef>
                  <a:spcPct val="0"/>
                </a:spcBef>
                <a:spcAft>
                  <a:spcPct val="0"/>
                </a:spcAft>
              </a:pPr>
              <a:r>
                <a:rPr lang="pt-BR" sz="900" kern="0" dirty="0" smtClean="0">
                  <a:solidFill>
                    <a:srgbClr val="000000"/>
                  </a:solidFill>
                  <a:latin typeface="Arial" panose="020B0604020202020204"/>
                </a:rPr>
                <a:t>Há um ativo identificado</a:t>
              </a:r>
              <a:endParaRPr lang="pt-BR" sz="900" kern="0" dirty="0">
                <a:solidFill>
                  <a:srgbClr val="000000"/>
                </a:solidFill>
                <a:latin typeface="Arial" panose="020B0604020202020204"/>
              </a:endParaRPr>
            </a:p>
          </p:txBody>
        </p:sp>
      </p:grpSp>
      <p:cxnSp>
        <p:nvCxnSpPr>
          <p:cNvPr id="66" name="Shape 12"/>
          <p:cNvCxnSpPr>
            <a:stCxn id="64" idx="2"/>
            <a:endCxn id="73" idx="3"/>
          </p:cNvCxnSpPr>
          <p:nvPr/>
        </p:nvCxnSpPr>
        <p:spPr bwMode="gray">
          <a:xfrm rot="5400000">
            <a:off x="5746032" y="2926764"/>
            <a:ext cx="685865" cy="288972"/>
          </a:xfrm>
          <a:prstGeom prst="bentConnector2">
            <a:avLst/>
          </a:prstGeom>
          <a:noFill/>
          <a:ln w="6350" cap="flat" cmpd="sng" algn="ctr">
            <a:solidFill>
              <a:srgbClr val="808080"/>
            </a:solidFill>
            <a:prstDash val="solid"/>
            <a:miter lim="800000"/>
          </a:ln>
          <a:effectLst/>
        </p:spPr>
      </p:cxnSp>
      <p:sp>
        <p:nvSpPr>
          <p:cNvPr id="67" name="Rectangle 66"/>
          <p:cNvSpPr/>
          <p:nvPr/>
        </p:nvSpPr>
        <p:spPr bwMode="gray">
          <a:xfrm>
            <a:off x="7625766" y="4100047"/>
            <a:ext cx="998266" cy="796762"/>
          </a:xfrm>
          <a:prstGeom prst="rect">
            <a:avLst/>
          </a:prstGeom>
          <a:solidFill>
            <a:srgbClr val="FFE600"/>
          </a:solidFill>
          <a:ln w="25400" cap="flat" cmpd="sng" algn="ctr">
            <a:noFill/>
            <a:prstDash val="solid"/>
          </a:ln>
          <a:effectLst/>
        </p:spPr>
        <p:txBody>
          <a:bodyPr lIns="35666" tIns="35666" rIns="35666" bIns="35666" anchor="ctr" anchorCtr="0"/>
          <a:lstStyle/>
          <a:p>
            <a:pPr algn="ctr" fontAlgn="base">
              <a:spcBef>
                <a:spcPct val="0"/>
              </a:spcBef>
              <a:spcAft>
                <a:spcPct val="0"/>
              </a:spcAft>
            </a:pPr>
            <a:r>
              <a:rPr lang="pt-BR" sz="900" kern="0" dirty="0">
                <a:solidFill>
                  <a:srgbClr val="000000"/>
                </a:solidFill>
                <a:latin typeface="Arial" panose="020B0604020202020204"/>
              </a:rPr>
              <a:t>Direito de controlar o uso</a:t>
            </a:r>
          </a:p>
        </p:txBody>
      </p:sp>
      <p:sp>
        <p:nvSpPr>
          <p:cNvPr id="68" name="Rectangle 67"/>
          <p:cNvSpPr/>
          <p:nvPr/>
        </p:nvSpPr>
        <p:spPr bwMode="gray">
          <a:xfrm>
            <a:off x="6522421" y="4100048"/>
            <a:ext cx="998266" cy="796763"/>
          </a:xfrm>
          <a:prstGeom prst="rect">
            <a:avLst/>
          </a:prstGeom>
          <a:solidFill>
            <a:srgbClr val="FFE600"/>
          </a:solidFill>
          <a:ln w="25400" cap="flat" cmpd="sng" algn="ctr">
            <a:noFill/>
            <a:prstDash val="solid"/>
          </a:ln>
          <a:effectLst/>
        </p:spPr>
        <p:txBody>
          <a:bodyPr lIns="35666" tIns="35666" rIns="35666" bIns="35666" anchor="ctr" anchorCtr="0"/>
          <a:lstStyle/>
          <a:p>
            <a:pPr algn="ctr" fontAlgn="base">
              <a:spcBef>
                <a:spcPct val="0"/>
              </a:spcBef>
              <a:spcAft>
                <a:spcPct val="0"/>
              </a:spcAft>
            </a:pPr>
            <a:r>
              <a:rPr lang="pt-BR" sz="900" kern="0" dirty="0">
                <a:solidFill>
                  <a:srgbClr val="000000"/>
                </a:solidFill>
                <a:latin typeface="Arial" panose="020B0604020202020204"/>
              </a:rPr>
              <a:t>Direito de obter substancialmente todos os benefícios econômicos</a:t>
            </a:r>
          </a:p>
        </p:txBody>
      </p:sp>
      <p:cxnSp>
        <p:nvCxnSpPr>
          <p:cNvPr id="69" name="Elbow Connector 68"/>
          <p:cNvCxnSpPr>
            <a:stCxn id="72" idx="2"/>
            <a:endCxn id="68" idx="0"/>
          </p:cNvCxnSpPr>
          <p:nvPr/>
        </p:nvCxnSpPr>
        <p:spPr bwMode="gray">
          <a:xfrm rot="5400000">
            <a:off x="7093686" y="3620507"/>
            <a:ext cx="407408" cy="551672"/>
          </a:xfrm>
          <a:prstGeom prst="bentConnector3">
            <a:avLst>
              <a:gd name="adj1" fmla="val 50000"/>
            </a:avLst>
          </a:prstGeom>
          <a:noFill/>
          <a:ln w="6350" cap="flat" cmpd="sng" algn="ctr">
            <a:solidFill>
              <a:srgbClr val="808080"/>
            </a:solidFill>
            <a:prstDash val="solid"/>
            <a:miter lim="800000"/>
          </a:ln>
          <a:effectLst/>
        </p:spPr>
      </p:cxnSp>
      <p:cxnSp>
        <p:nvCxnSpPr>
          <p:cNvPr id="70" name="Elbow Connector 69"/>
          <p:cNvCxnSpPr>
            <a:stCxn id="72" idx="2"/>
            <a:endCxn id="67" idx="0"/>
          </p:cNvCxnSpPr>
          <p:nvPr/>
        </p:nvCxnSpPr>
        <p:spPr bwMode="gray">
          <a:xfrm rot="16200000" flipH="1">
            <a:off x="7645359" y="3620507"/>
            <a:ext cx="407408" cy="551673"/>
          </a:xfrm>
          <a:prstGeom prst="bentConnector3">
            <a:avLst>
              <a:gd name="adj1" fmla="val 50000"/>
            </a:avLst>
          </a:prstGeom>
          <a:noFill/>
          <a:ln w="6350" cap="flat" cmpd="sng" algn="ctr">
            <a:solidFill>
              <a:srgbClr val="808080"/>
            </a:solidFill>
            <a:prstDash val="solid"/>
            <a:miter lim="800000"/>
          </a:ln>
          <a:effectLst/>
        </p:spPr>
      </p:cxnSp>
      <p:sp>
        <p:nvSpPr>
          <p:cNvPr id="71" name="Oval 70"/>
          <p:cNvSpPr/>
          <p:nvPr/>
        </p:nvSpPr>
        <p:spPr bwMode="auto">
          <a:xfrm>
            <a:off x="6094597" y="3260903"/>
            <a:ext cx="292738" cy="296042"/>
          </a:xfrm>
          <a:prstGeom prst="ellipse">
            <a:avLst/>
          </a:prstGeom>
          <a:solidFill>
            <a:srgbClr val="FFE600"/>
          </a:solidFill>
          <a:ln>
            <a:noFill/>
          </a:ln>
          <a:effectLst/>
          <a:extLst/>
        </p:spPr>
        <p:txBody>
          <a:bodyPr vert="horz" wrap="none" lIns="71332" tIns="35666" rIns="71332" bIns="35666" numCol="1" rtlCol="0" anchor="ctr" anchorCtr="0" compatLnSpc="1">
            <a:prstTxWarp prst="textNoShape">
              <a:avLst/>
            </a:prstTxWarp>
            <a:spAutoFit/>
          </a:bodyPr>
          <a:lstStyle/>
          <a:p>
            <a:pPr algn="ctr" defTabSz="776483" fontAlgn="base">
              <a:spcBef>
                <a:spcPct val="0"/>
              </a:spcBef>
              <a:spcAft>
                <a:spcPct val="0"/>
              </a:spcAft>
              <a:defRPr/>
            </a:pPr>
            <a:r>
              <a:rPr lang="en-GB" sz="900" kern="0" dirty="0" smtClean="0">
                <a:solidFill>
                  <a:srgbClr val="000000"/>
                </a:solidFill>
                <a:latin typeface="Arial" panose="020B0604020202020204"/>
              </a:rPr>
              <a:t>e</a:t>
            </a:r>
          </a:p>
        </p:txBody>
      </p:sp>
      <p:sp>
        <p:nvSpPr>
          <p:cNvPr id="20" name="Title 2"/>
          <p:cNvSpPr>
            <a:spLocks noGrp="1"/>
          </p:cNvSpPr>
          <p:nvPr>
            <p:ph type="title"/>
          </p:nvPr>
        </p:nvSpPr>
        <p:spPr>
          <a:xfrm>
            <a:off x="457201" y="283112"/>
            <a:ext cx="8229600" cy="717000"/>
          </a:xfrm>
        </p:spPr>
        <p:txBody>
          <a:bodyPr vert="horz" lIns="0" tIns="0" rIns="0" bIns="0" rtlCol="0" anchor="t" anchorCtr="0">
            <a:noAutofit/>
          </a:bodyPr>
          <a:lstStyle/>
          <a:p>
            <a:r>
              <a:rPr lang="pt-BR" sz="2200" dirty="0" smtClean="0">
                <a:solidFill>
                  <a:srgbClr val="000000"/>
                </a:solidFill>
                <a:latin typeface="EYInterstate" panose="02000503020000020004" pitchFamily="2" charset="0"/>
              </a:rPr>
              <a:t>Norma IFRS 16/CPC 06 (R2)</a:t>
            </a:r>
            <a:br>
              <a:rPr lang="pt-BR" sz="2200" dirty="0" smtClean="0">
                <a:solidFill>
                  <a:srgbClr val="000000"/>
                </a:solidFill>
                <a:latin typeface="EYInterstate" panose="02000503020000020004" pitchFamily="2" charset="0"/>
              </a:rPr>
            </a:br>
            <a:r>
              <a:rPr lang="pt-BR" sz="1900" b="0" dirty="0">
                <a:solidFill>
                  <a:srgbClr val="000000"/>
                </a:solidFill>
                <a:latin typeface="EYInterstate" panose="02000503020000020004" pitchFamily="2" charset="0"/>
              </a:rPr>
              <a:t>Arrendamento </a:t>
            </a:r>
            <a:r>
              <a:rPr lang="pt-BR" sz="1900" b="0" dirty="0" smtClean="0">
                <a:solidFill>
                  <a:srgbClr val="000000"/>
                </a:solidFill>
                <a:latin typeface="EYInterstate" panose="02000503020000020004" pitchFamily="2" charset="0"/>
              </a:rPr>
              <a:t>Mercantil</a:t>
            </a:r>
            <a:endParaRPr lang="pt-BR" sz="1900" b="0" dirty="0">
              <a:solidFill>
                <a:srgbClr val="000000"/>
              </a:solidFill>
              <a:latin typeface="EYInterstate" panose="02000503020000020004" pitchFamily="2" charset="0"/>
            </a:endParaRPr>
          </a:p>
        </p:txBody>
      </p:sp>
      <p:sp>
        <p:nvSpPr>
          <p:cNvPr id="18" name="Title 3"/>
          <p:cNvSpPr txBox="1">
            <a:spLocks/>
          </p:cNvSpPr>
          <p:nvPr/>
        </p:nvSpPr>
        <p:spPr>
          <a:xfrm>
            <a:off x="736076" y="5317773"/>
            <a:ext cx="3889951" cy="331650"/>
          </a:xfrm>
          <a:prstGeom prst="rect">
            <a:avLst/>
          </a:prstGeom>
        </p:spPr>
        <p:txBody>
          <a:bodyPr lIns="71332" tIns="35666" rIns="71332" bIns="35666"/>
          <a:lstStyle>
            <a:lvl1pPr algn="l" defTabSz="914377"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a:lstStyle>
          <a:p>
            <a:r>
              <a:rPr lang="en-US" sz="600" b="0" dirty="0" smtClean="0">
                <a:solidFill>
                  <a:srgbClr val="000000"/>
                </a:solidFill>
                <a:latin typeface="+mn-lt"/>
              </a:rPr>
              <a:t>** Este </a:t>
            </a:r>
            <a:r>
              <a:rPr lang="en-US" sz="600" b="0" dirty="0" err="1" smtClean="0">
                <a:solidFill>
                  <a:srgbClr val="000000"/>
                </a:solidFill>
                <a:latin typeface="+mn-lt"/>
              </a:rPr>
              <a:t>documento</a:t>
            </a:r>
            <a:r>
              <a:rPr lang="en-US" sz="600" b="0" dirty="0" smtClean="0">
                <a:solidFill>
                  <a:srgbClr val="000000"/>
                </a:solidFill>
                <a:latin typeface="+mn-lt"/>
              </a:rPr>
              <a:t> é </a:t>
            </a:r>
            <a:r>
              <a:rPr lang="en-US" sz="600" b="0" dirty="0" err="1" smtClean="0">
                <a:solidFill>
                  <a:srgbClr val="000000"/>
                </a:solidFill>
                <a:latin typeface="+mn-lt"/>
              </a:rPr>
              <a:t>sigiloso</a:t>
            </a:r>
            <a:r>
              <a:rPr lang="en-US" sz="600" b="0" dirty="0" smtClean="0">
                <a:solidFill>
                  <a:srgbClr val="000000"/>
                </a:solidFill>
                <a:latin typeface="+mn-lt"/>
              </a:rPr>
              <a:t> e </a:t>
            </a:r>
            <a:r>
              <a:rPr lang="en-US" sz="600" b="0" dirty="0" err="1" smtClean="0">
                <a:solidFill>
                  <a:srgbClr val="000000"/>
                </a:solidFill>
                <a:latin typeface="+mn-lt"/>
              </a:rPr>
              <a:t>confidencial</a:t>
            </a:r>
            <a:r>
              <a:rPr lang="en-US" sz="600" b="0" dirty="0" smtClean="0">
                <a:solidFill>
                  <a:srgbClr val="000000"/>
                </a:solidFill>
                <a:latin typeface="+mn-lt"/>
              </a:rPr>
              <a:t>. </a:t>
            </a:r>
            <a:r>
              <a:rPr lang="en-US" sz="600" b="0" dirty="0" err="1" smtClean="0">
                <a:solidFill>
                  <a:srgbClr val="000000"/>
                </a:solidFill>
                <a:latin typeface="+mn-lt"/>
              </a:rPr>
              <a:t>Contem</a:t>
            </a:r>
            <a:r>
              <a:rPr lang="en-US" sz="600" b="0" dirty="0" smtClean="0">
                <a:solidFill>
                  <a:srgbClr val="000000"/>
                </a:solidFill>
                <a:latin typeface="+mn-lt"/>
              </a:rPr>
              <a:t> </a:t>
            </a:r>
            <a:r>
              <a:rPr lang="en-US" sz="600" b="0" dirty="0" err="1" smtClean="0">
                <a:solidFill>
                  <a:srgbClr val="000000"/>
                </a:solidFill>
                <a:latin typeface="+mn-lt"/>
              </a:rPr>
              <a:t>Propriedade</a:t>
            </a:r>
            <a:r>
              <a:rPr lang="en-US" sz="600" b="0" dirty="0" smtClean="0">
                <a:solidFill>
                  <a:srgbClr val="000000"/>
                </a:solidFill>
                <a:latin typeface="+mn-lt"/>
              </a:rPr>
              <a:t> </a:t>
            </a:r>
            <a:r>
              <a:rPr lang="en-US" sz="600" b="0" dirty="0" err="1" smtClean="0">
                <a:solidFill>
                  <a:srgbClr val="000000"/>
                </a:solidFill>
                <a:latin typeface="+mn-lt"/>
              </a:rPr>
              <a:t>Intelactual</a:t>
            </a:r>
            <a:r>
              <a:rPr lang="en-US" sz="600" b="0" dirty="0" smtClean="0">
                <a:solidFill>
                  <a:srgbClr val="000000"/>
                </a:solidFill>
                <a:latin typeface="+mn-lt"/>
              </a:rPr>
              <a:t> da EY e </a:t>
            </a:r>
            <a:r>
              <a:rPr lang="en-US" sz="600" b="0" dirty="0" err="1" smtClean="0">
                <a:solidFill>
                  <a:srgbClr val="000000"/>
                </a:solidFill>
                <a:latin typeface="+mn-lt"/>
              </a:rPr>
              <a:t>não</a:t>
            </a:r>
            <a:r>
              <a:rPr lang="en-US" sz="600" b="0" dirty="0" smtClean="0">
                <a:solidFill>
                  <a:srgbClr val="000000"/>
                </a:solidFill>
                <a:latin typeface="+mn-lt"/>
              </a:rPr>
              <a:t> </a:t>
            </a:r>
            <a:r>
              <a:rPr lang="en-US" sz="600" b="0" dirty="0" err="1" smtClean="0">
                <a:solidFill>
                  <a:srgbClr val="000000"/>
                </a:solidFill>
                <a:latin typeface="+mn-lt"/>
              </a:rPr>
              <a:t>deve</a:t>
            </a:r>
            <a:r>
              <a:rPr lang="en-US" sz="600" b="0" dirty="0" smtClean="0">
                <a:solidFill>
                  <a:srgbClr val="000000"/>
                </a:solidFill>
                <a:latin typeface="+mn-lt"/>
              </a:rPr>
              <a:t> </a:t>
            </a:r>
            <a:r>
              <a:rPr lang="en-US" sz="600" b="0" dirty="0" err="1" smtClean="0">
                <a:solidFill>
                  <a:srgbClr val="000000"/>
                </a:solidFill>
                <a:latin typeface="+mn-lt"/>
              </a:rPr>
              <a:t>ser</a:t>
            </a:r>
            <a:r>
              <a:rPr lang="en-US" sz="600" b="0" dirty="0" smtClean="0">
                <a:solidFill>
                  <a:srgbClr val="000000"/>
                </a:solidFill>
                <a:latin typeface="+mn-lt"/>
              </a:rPr>
              <a:t> </a:t>
            </a:r>
            <a:r>
              <a:rPr lang="en-US" sz="600" b="0" dirty="0" err="1" smtClean="0">
                <a:solidFill>
                  <a:srgbClr val="000000"/>
                </a:solidFill>
                <a:latin typeface="+mn-lt"/>
              </a:rPr>
              <a:t>divulgado</a:t>
            </a:r>
            <a:r>
              <a:rPr lang="en-US" sz="600" b="0" dirty="0" smtClean="0">
                <a:solidFill>
                  <a:srgbClr val="000000"/>
                </a:solidFill>
                <a:latin typeface="+mn-lt"/>
              </a:rPr>
              <a:t>, </a:t>
            </a:r>
            <a:r>
              <a:rPr lang="en-US" sz="600" b="0" dirty="0" err="1" smtClean="0">
                <a:solidFill>
                  <a:srgbClr val="000000"/>
                </a:solidFill>
                <a:latin typeface="+mn-lt"/>
              </a:rPr>
              <a:t>publicado</a:t>
            </a:r>
            <a:r>
              <a:rPr lang="en-US" sz="600" b="0" dirty="0" smtClean="0">
                <a:solidFill>
                  <a:srgbClr val="000000"/>
                </a:solidFill>
                <a:latin typeface="+mn-lt"/>
              </a:rPr>
              <a:t>, </a:t>
            </a:r>
            <a:r>
              <a:rPr lang="en-US" sz="600" b="0" dirty="0" err="1" smtClean="0">
                <a:solidFill>
                  <a:srgbClr val="000000"/>
                </a:solidFill>
                <a:latin typeface="+mn-lt"/>
              </a:rPr>
              <a:t>compartilhado</a:t>
            </a:r>
            <a:r>
              <a:rPr lang="en-US" sz="600" b="0" dirty="0" smtClean="0">
                <a:solidFill>
                  <a:srgbClr val="000000"/>
                </a:solidFill>
                <a:latin typeface="+mn-lt"/>
              </a:rPr>
              <a:t>, </a:t>
            </a:r>
            <a:r>
              <a:rPr lang="en-US" sz="600" b="0" dirty="0" err="1" smtClean="0">
                <a:solidFill>
                  <a:srgbClr val="000000"/>
                </a:solidFill>
                <a:latin typeface="+mn-lt"/>
              </a:rPr>
              <a:t>em</a:t>
            </a:r>
            <a:r>
              <a:rPr lang="en-US" sz="600" b="0" dirty="0" smtClean="0">
                <a:solidFill>
                  <a:srgbClr val="000000"/>
                </a:solidFill>
                <a:latin typeface="+mn-lt"/>
              </a:rPr>
              <a:t> parte </a:t>
            </a:r>
            <a:r>
              <a:rPr lang="en-US" sz="600" b="0" dirty="0" err="1" smtClean="0">
                <a:solidFill>
                  <a:srgbClr val="000000"/>
                </a:solidFill>
                <a:latin typeface="+mn-lt"/>
              </a:rPr>
              <a:t>ou</a:t>
            </a:r>
            <a:r>
              <a:rPr lang="en-US" sz="600" b="0" dirty="0" smtClean="0">
                <a:solidFill>
                  <a:srgbClr val="000000"/>
                </a:solidFill>
                <a:latin typeface="+mn-lt"/>
              </a:rPr>
              <a:t> no </a:t>
            </a:r>
            <a:r>
              <a:rPr lang="en-US" sz="600" b="0" dirty="0" err="1" smtClean="0">
                <a:solidFill>
                  <a:srgbClr val="000000"/>
                </a:solidFill>
                <a:latin typeface="+mn-lt"/>
              </a:rPr>
              <a:t>todo</a:t>
            </a:r>
            <a:r>
              <a:rPr lang="en-US" sz="600" b="0" dirty="0" smtClean="0">
                <a:solidFill>
                  <a:srgbClr val="000000"/>
                </a:solidFill>
                <a:latin typeface="+mn-lt"/>
              </a:rPr>
              <a:t>, com </a:t>
            </a:r>
            <a:r>
              <a:rPr lang="en-US" sz="600" b="0" dirty="0" err="1" smtClean="0">
                <a:solidFill>
                  <a:srgbClr val="000000"/>
                </a:solidFill>
                <a:latin typeface="+mn-lt"/>
              </a:rPr>
              <a:t>terceiros</a:t>
            </a:r>
            <a:r>
              <a:rPr lang="en-US" sz="600" b="0" dirty="0" smtClean="0">
                <a:solidFill>
                  <a:srgbClr val="000000"/>
                </a:solidFill>
                <a:latin typeface="+mn-lt"/>
              </a:rPr>
              <a:t> </a:t>
            </a:r>
            <a:r>
              <a:rPr lang="en-US" sz="600" b="0" dirty="0" err="1" smtClean="0">
                <a:solidFill>
                  <a:srgbClr val="000000"/>
                </a:solidFill>
                <a:latin typeface="+mn-lt"/>
              </a:rPr>
              <a:t>sem</a:t>
            </a:r>
            <a:r>
              <a:rPr lang="en-US" sz="600" b="0" dirty="0" smtClean="0">
                <a:solidFill>
                  <a:srgbClr val="000000"/>
                </a:solidFill>
                <a:latin typeface="+mn-lt"/>
              </a:rPr>
              <a:t> </a:t>
            </a:r>
            <a:r>
              <a:rPr lang="en-US" sz="600" b="0" dirty="0" err="1" smtClean="0">
                <a:solidFill>
                  <a:srgbClr val="000000"/>
                </a:solidFill>
                <a:latin typeface="+mn-lt"/>
              </a:rPr>
              <a:t>prévia</a:t>
            </a:r>
            <a:r>
              <a:rPr lang="en-US" sz="600" b="0" dirty="0" smtClean="0">
                <a:solidFill>
                  <a:srgbClr val="000000"/>
                </a:solidFill>
                <a:latin typeface="+mn-lt"/>
              </a:rPr>
              <a:t> </a:t>
            </a:r>
            <a:r>
              <a:rPr lang="en-US" sz="600" b="0" dirty="0" err="1" smtClean="0">
                <a:solidFill>
                  <a:srgbClr val="000000"/>
                </a:solidFill>
                <a:latin typeface="+mn-lt"/>
              </a:rPr>
              <a:t>autorização</a:t>
            </a:r>
            <a:r>
              <a:rPr lang="en-US" sz="600" b="0" dirty="0">
                <a:solidFill>
                  <a:srgbClr val="000000"/>
                </a:solidFill>
                <a:latin typeface="+mn-lt"/>
              </a:rPr>
              <a:t> </a:t>
            </a:r>
            <a:r>
              <a:rPr lang="en-US" sz="600" b="0" dirty="0" smtClean="0">
                <a:solidFill>
                  <a:srgbClr val="000000"/>
                </a:solidFill>
                <a:latin typeface="+mn-lt"/>
              </a:rPr>
              <a:t>formal da EY. **</a:t>
            </a:r>
            <a:endParaRPr lang="pt-BR" sz="600" b="0" dirty="0">
              <a:solidFill>
                <a:srgbClr val="000000"/>
              </a:solidFill>
              <a:latin typeface="+mn-lt"/>
            </a:endParaRPr>
          </a:p>
        </p:txBody>
      </p:sp>
    </p:spTree>
    <p:extLst>
      <p:ext uri="{BB962C8B-B14F-4D97-AF65-F5344CB8AC3E}">
        <p14:creationId xmlns:p14="http://schemas.microsoft.com/office/powerpoint/2010/main" xmlns="" val="34886375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285732"/>
            <a:ext cx="8229600" cy="717000"/>
          </a:xfrm>
        </p:spPr>
        <p:txBody>
          <a:bodyPr vert="horz" lIns="0" tIns="0" rIns="0" bIns="0" rtlCol="0" anchor="t" anchorCtr="0">
            <a:noAutofit/>
          </a:bodyPr>
          <a:lstStyle/>
          <a:p>
            <a:r>
              <a:rPr lang="pt-BR" sz="2200" dirty="0" smtClean="0">
                <a:solidFill>
                  <a:srgbClr val="000000"/>
                </a:solidFill>
                <a:latin typeface="EYInterstate" panose="02000503020000020004" pitchFamily="2" charset="0"/>
              </a:rPr>
              <a:t>Impactos Contábeis Esperados</a:t>
            </a:r>
            <a:br>
              <a:rPr lang="pt-BR" sz="2200" dirty="0" smtClean="0">
                <a:solidFill>
                  <a:srgbClr val="000000"/>
                </a:solidFill>
                <a:latin typeface="EYInterstate" panose="02000503020000020004" pitchFamily="2" charset="0"/>
              </a:rPr>
            </a:br>
            <a:r>
              <a:rPr lang="pt-BR" sz="1900" b="0" dirty="0">
                <a:solidFill>
                  <a:srgbClr val="000000"/>
                </a:solidFill>
                <a:latin typeface="EYInterstate" panose="02000503020000020004" pitchFamily="2" charset="0"/>
              </a:rPr>
              <a:t>Balanço Patrimonial</a:t>
            </a:r>
          </a:p>
        </p:txBody>
      </p:sp>
      <p:graphicFrame>
        <p:nvGraphicFramePr>
          <p:cNvPr id="18" name="Content Placeholder 5"/>
          <p:cNvGraphicFramePr>
            <a:graphicFrameLocks noGrp="1"/>
          </p:cNvGraphicFramePr>
          <p:nvPr>
            <p:ph idx="1"/>
            <p:extLst>
              <p:ext uri="{D42A27DB-BD31-4B8C-83A1-F6EECF244321}">
                <p14:modId xmlns:p14="http://schemas.microsoft.com/office/powerpoint/2010/main" xmlns="" val="2196353808"/>
              </p:ext>
            </p:extLst>
          </p:nvPr>
        </p:nvGraphicFramePr>
        <p:xfrm>
          <a:off x="457201" y="1237320"/>
          <a:ext cx="8229600" cy="3021067"/>
        </p:xfrm>
        <a:graphic>
          <a:graphicData uri="http://schemas.openxmlformats.org/drawingml/2006/table">
            <a:tbl>
              <a:tblPr firstRow="1" bandRow="1">
                <a:tableStyleId>{073A0DAA-6AF3-43AB-8588-CEC1D06C72B9}</a:tableStyleId>
              </a:tblPr>
              <a:tblGrid>
                <a:gridCol w="2057400"/>
                <a:gridCol w="2057400"/>
                <a:gridCol w="2057400"/>
                <a:gridCol w="2057400"/>
              </a:tblGrid>
              <a:tr h="254000">
                <a:tc rowSpan="2">
                  <a:txBody>
                    <a:bodyPr/>
                    <a:lstStyle/>
                    <a:p>
                      <a:pPr algn="ctr"/>
                      <a:endParaRPr lang="en-CA" sz="1200" dirty="0">
                        <a:solidFill>
                          <a:srgbClr val="000000"/>
                        </a:solidFill>
                        <a:latin typeface="EYInterstate" panose="02000503020000020004" pitchFamily="2" charset="0"/>
                      </a:endParaRPr>
                    </a:p>
                  </a:txBody>
                  <a:tcPr marL="68607" marR="68607" marT="38100" marB="38100" anchor="ctr">
                    <a:lnL w="28575"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en-CA" sz="1200" dirty="0" smtClean="0">
                          <a:solidFill>
                            <a:schemeClr val="tx2"/>
                          </a:solidFill>
                          <a:latin typeface="EYInterstate" panose="02000503020000020004" pitchFamily="2" charset="0"/>
                        </a:rPr>
                        <a:t>IAS 17</a:t>
                      </a:r>
                    </a:p>
                  </a:txBody>
                  <a:tcPr marL="68607" marR="68607" marT="38100" marB="3810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CA" dirty="0"/>
                    </a:p>
                  </a:txBody>
                  <a:tcPr/>
                </a:tc>
                <a:tc>
                  <a:txBody>
                    <a:bodyPr/>
                    <a:lstStyle/>
                    <a:p>
                      <a:pPr algn="ctr"/>
                      <a:r>
                        <a:rPr lang="en-CA" sz="1200" dirty="0" smtClean="0">
                          <a:solidFill>
                            <a:schemeClr val="tx2"/>
                          </a:solidFill>
                          <a:latin typeface="EYInterstate" panose="02000503020000020004" pitchFamily="2" charset="0"/>
                        </a:rPr>
                        <a:t>IFRS 16</a:t>
                      </a:r>
                      <a:endParaRPr lang="en-CA" sz="1200" dirty="0">
                        <a:solidFill>
                          <a:schemeClr val="tx2"/>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98753">
                <a:tc vMerge="1">
                  <a:txBody>
                    <a:bodyPr/>
                    <a:lstStyle/>
                    <a:p>
                      <a:endParaRPr lang="en-CA" dirty="0">
                        <a:solidFill>
                          <a:schemeClr val="tx2"/>
                        </a:solidFill>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1"/>
                    </a:solidFill>
                  </a:tcPr>
                </a:tc>
                <a:tc>
                  <a:txBody>
                    <a:bodyPr/>
                    <a:lstStyle/>
                    <a:p>
                      <a:pPr algn="ctr"/>
                      <a:r>
                        <a:rPr lang="en-CA" sz="1200" b="1" dirty="0" smtClean="0">
                          <a:solidFill>
                            <a:schemeClr val="tx2"/>
                          </a:solidFill>
                          <a:latin typeface="EYInterstate" panose="02000503020000020004" pitchFamily="2" charset="0"/>
                        </a:rPr>
                        <a:t>Financeiro</a:t>
                      </a:r>
                      <a:endParaRPr lang="en-CA" sz="1200" b="1" dirty="0">
                        <a:solidFill>
                          <a:schemeClr val="tx2"/>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CA" sz="1200" b="1" dirty="0" err="1" smtClean="0">
                          <a:solidFill>
                            <a:schemeClr val="tx2"/>
                          </a:solidFill>
                          <a:latin typeface="EYInterstate" panose="02000503020000020004" pitchFamily="2" charset="0"/>
                        </a:rPr>
                        <a:t>Operacional</a:t>
                      </a:r>
                      <a:endParaRPr lang="en-CA" sz="1200" b="1" dirty="0">
                        <a:solidFill>
                          <a:schemeClr val="tx2"/>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CA" sz="1200" b="1" dirty="0" err="1" smtClean="0">
                          <a:solidFill>
                            <a:schemeClr val="tx2"/>
                          </a:solidFill>
                          <a:latin typeface="EYInterstate" panose="02000503020000020004" pitchFamily="2" charset="0"/>
                        </a:rPr>
                        <a:t>Todos</a:t>
                      </a:r>
                      <a:r>
                        <a:rPr lang="en-CA" sz="1200" b="1" baseline="0" dirty="0" smtClean="0">
                          <a:solidFill>
                            <a:schemeClr val="tx2"/>
                          </a:solidFill>
                          <a:latin typeface="EYInterstate" panose="02000503020000020004" pitchFamily="2" charset="0"/>
                        </a:rPr>
                        <a:t> </a:t>
                      </a:r>
                      <a:r>
                        <a:rPr lang="en-CA" sz="1200" b="1" baseline="0" dirty="0" err="1" smtClean="0">
                          <a:solidFill>
                            <a:schemeClr val="tx2"/>
                          </a:solidFill>
                          <a:latin typeface="EYInterstate" panose="02000503020000020004" pitchFamily="2" charset="0"/>
                        </a:rPr>
                        <a:t>os</a:t>
                      </a:r>
                      <a:r>
                        <a:rPr lang="en-CA" sz="1200" b="1" baseline="0" dirty="0" smtClean="0">
                          <a:solidFill>
                            <a:schemeClr val="tx2"/>
                          </a:solidFill>
                          <a:latin typeface="EYInterstate" panose="02000503020000020004" pitchFamily="2" charset="0"/>
                        </a:rPr>
                        <a:t> </a:t>
                      </a:r>
                      <a:r>
                        <a:rPr lang="en-CA" sz="1200" b="1" baseline="0" dirty="0" err="1" smtClean="0">
                          <a:solidFill>
                            <a:schemeClr val="tx2"/>
                          </a:solidFill>
                          <a:latin typeface="EYInterstate" panose="02000503020000020004" pitchFamily="2" charset="0"/>
                        </a:rPr>
                        <a:t>arrendamentos</a:t>
                      </a:r>
                      <a:endParaRPr lang="en-CA" sz="1200" b="1" dirty="0">
                        <a:solidFill>
                          <a:schemeClr val="tx2"/>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736152">
                <a:tc>
                  <a:txBody>
                    <a:bodyPr/>
                    <a:lstStyle/>
                    <a:p>
                      <a:pPr algn="ctr"/>
                      <a:r>
                        <a:rPr lang="en-CA" sz="1200" b="1" dirty="0" err="1" smtClean="0">
                          <a:solidFill>
                            <a:srgbClr val="000000"/>
                          </a:solidFill>
                          <a:latin typeface="EYInterstate" panose="02000503020000020004" pitchFamily="2" charset="0"/>
                        </a:rPr>
                        <a:t>Ativo</a:t>
                      </a:r>
                      <a:endParaRPr lang="en-CA" sz="1200" b="1" dirty="0">
                        <a:solidFill>
                          <a:srgbClr val="000000"/>
                        </a:solidFill>
                        <a:latin typeface="EYInterstate" panose="02000503020000020004" pitchFamily="2" charset="0"/>
                      </a:endParaRPr>
                    </a:p>
                  </a:txBody>
                  <a:tcPr marL="68607" marR="68607" marT="38100" marB="38100" anchor="ctr">
                    <a:lnL w="12700" cmpd="sng">
                      <a:noFill/>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200" dirty="0">
                        <a:solidFill>
                          <a:srgbClr val="494949"/>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200" dirty="0" smtClean="0">
                          <a:solidFill>
                            <a:srgbClr val="494949"/>
                          </a:solidFill>
                          <a:latin typeface="EYInterstate" panose="02000503020000020004" pitchFamily="2" charset="0"/>
                        </a:rPr>
                        <a:t>-----</a:t>
                      </a:r>
                      <a:endParaRPr lang="en-CA" sz="1200" dirty="0">
                        <a:solidFill>
                          <a:srgbClr val="494949"/>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200" dirty="0">
                        <a:solidFill>
                          <a:srgbClr val="494949"/>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12700" cmpd="sng">
                      <a:noFill/>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462253">
                <a:tc>
                  <a:txBody>
                    <a:bodyPr/>
                    <a:lstStyle/>
                    <a:p>
                      <a:pPr algn="ctr"/>
                      <a:r>
                        <a:rPr lang="en-CA" sz="1200" b="1" dirty="0" err="1" smtClean="0">
                          <a:solidFill>
                            <a:srgbClr val="000000"/>
                          </a:solidFill>
                          <a:latin typeface="EYInterstate" panose="02000503020000020004" pitchFamily="2" charset="0"/>
                        </a:rPr>
                        <a:t>Passivo</a:t>
                      </a:r>
                      <a:endParaRPr lang="en-CA" sz="1200" b="1" dirty="0">
                        <a:solidFill>
                          <a:srgbClr val="000000"/>
                        </a:solidFill>
                        <a:latin typeface="EYInterstate" panose="02000503020000020004" pitchFamily="2" charset="0"/>
                      </a:endParaRPr>
                    </a:p>
                  </a:txBody>
                  <a:tcPr marL="68607" marR="68607" marT="38100" marB="38100" anchor="ctr">
                    <a:lnL w="12700" cmpd="sng">
                      <a:noFill/>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smtClean="0">
                          <a:solidFill>
                            <a:srgbClr val="494949"/>
                          </a:solidFill>
                          <a:latin typeface="EYInterstate" panose="02000503020000020004" pitchFamily="2" charset="0"/>
                        </a:rPr>
                        <a:t>$$</a:t>
                      </a:r>
                    </a:p>
                  </a:txBody>
                  <a:tcPr marL="68607" marR="68607" marT="38100" marB="3810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smtClean="0">
                          <a:solidFill>
                            <a:srgbClr val="494949"/>
                          </a:solidFill>
                          <a:latin typeface="EYInterstate" panose="02000503020000020004" pitchFamily="2" charset="0"/>
                        </a:rPr>
                        <a:t>-----</a:t>
                      </a:r>
                    </a:p>
                  </a:txBody>
                  <a:tcPr marL="68607" marR="68607" marT="38100" marB="3810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200" dirty="0" smtClean="0">
                        <a:solidFill>
                          <a:srgbClr val="494949"/>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12700" cmpd="sng">
                      <a:noFill/>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1264829">
                <a:tc>
                  <a:txBody>
                    <a:bodyPr/>
                    <a:lstStyle/>
                    <a:p>
                      <a:pPr algn="ctr"/>
                      <a:r>
                        <a:rPr lang="en-CA" sz="1200" b="1" dirty="0" smtClean="0">
                          <a:solidFill>
                            <a:srgbClr val="000000"/>
                          </a:solidFill>
                          <a:latin typeface="EYInterstate" panose="02000503020000020004" pitchFamily="2" charset="0"/>
                        </a:rPr>
                        <a:t>Off balance</a:t>
                      </a:r>
                      <a:r>
                        <a:rPr lang="en-CA" sz="1200" b="1" baseline="0" dirty="0" smtClean="0">
                          <a:solidFill>
                            <a:srgbClr val="000000"/>
                          </a:solidFill>
                          <a:latin typeface="EYInterstate" panose="02000503020000020004" pitchFamily="2" charset="0"/>
                        </a:rPr>
                        <a:t> sheet </a:t>
                      </a:r>
                      <a:r>
                        <a:rPr lang="en-CA" sz="1200" b="1" baseline="0" dirty="0" err="1" smtClean="0">
                          <a:solidFill>
                            <a:srgbClr val="000000"/>
                          </a:solidFill>
                          <a:latin typeface="EYInterstate" panose="02000503020000020004" pitchFamily="2" charset="0"/>
                        </a:rPr>
                        <a:t>Direitos</a:t>
                      </a:r>
                      <a:r>
                        <a:rPr lang="en-CA" sz="1200" b="1" baseline="0" dirty="0" smtClean="0">
                          <a:solidFill>
                            <a:srgbClr val="000000"/>
                          </a:solidFill>
                          <a:latin typeface="EYInterstate" panose="02000503020000020004" pitchFamily="2" charset="0"/>
                        </a:rPr>
                        <a:t> / </a:t>
                      </a:r>
                      <a:r>
                        <a:rPr lang="en-CA" sz="1200" b="1" baseline="0" dirty="0" err="1" smtClean="0">
                          <a:solidFill>
                            <a:srgbClr val="000000"/>
                          </a:solidFill>
                          <a:latin typeface="EYInterstate" panose="02000503020000020004" pitchFamily="2" charset="0"/>
                        </a:rPr>
                        <a:t>Obrigações</a:t>
                      </a:r>
                      <a:endParaRPr lang="en-CA" sz="1200" b="1" dirty="0">
                        <a:solidFill>
                          <a:srgbClr val="000000"/>
                        </a:solidFill>
                        <a:latin typeface="EYInterstate" panose="02000503020000020004" pitchFamily="2" charset="0"/>
                      </a:endParaRPr>
                    </a:p>
                  </a:txBody>
                  <a:tcPr marL="68607" marR="68607" marT="38100" marB="38100" anchor="ctr">
                    <a:lnL w="12700" cmpd="sng">
                      <a:noFill/>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CA" sz="1200" dirty="0" smtClean="0">
                          <a:solidFill>
                            <a:srgbClr val="494949"/>
                          </a:solidFill>
                          <a:latin typeface="EYInterstate" panose="02000503020000020004" pitchFamily="2" charset="0"/>
                        </a:rPr>
                        <a:t>­­­­-----</a:t>
                      </a:r>
                      <a:endParaRPr lang="en-CA" sz="1200" dirty="0">
                        <a:solidFill>
                          <a:srgbClr val="494949"/>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CA" sz="1200" dirty="0" smtClean="0">
                        <a:solidFill>
                          <a:srgbClr val="494949"/>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CA" sz="1200" dirty="0" smtClean="0">
                          <a:solidFill>
                            <a:srgbClr val="494949"/>
                          </a:solidFill>
                          <a:latin typeface="EYInterstate" panose="02000503020000020004" pitchFamily="2" charset="0"/>
                        </a:rPr>
                        <a:t>­­­­-----</a:t>
                      </a:r>
                      <a:endParaRPr lang="en-CA" sz="1200" dirty="0">
                        <a:solidFill>
                          <a:srgbClr val="494949"/>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12700" cmpd="sng">
                      <a:noFill/>
                    </a:lnR>
                    <a:lnT w="285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pic>
        <p:nvPicPr>
          <p:cNvPr id="19" name="Picture 1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91716" y="1798443"/>
            <a:ext cx="393191" cy="657517"/>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34677" y="2032336"/>
            <a:ext cx="526606" cy="388361"/>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198012" y="3175216"/>
            <a:ext cx="349246" cy="257562"/>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18748" y="3432145"/>
            <a:ext cx="438197" cy="324463"/>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094155" y="1928227"/>
            <a:ext cx="264580" cy="442447"/>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481076" y="1909147"/>
            <a:ext cx="376432" cy="257562"/>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487095" y="2172294"/>
            <a:ext cx="370413" cy="274273"/>
          </a:xfrm>
          <a:prstGeom prst="rect">
            <a:avLst/>
          </a:prstGeom>
        </p:spPr>
      </p:pic>
      <p:sp>
        <p:nvSpPr>
          <p:cNvPr id="26" name="Rectangle 25"/>
          <p:cNvSpPr/>
          <p:nvPr/>
        </p:nvSpPr>
        <p:spPr>
          <a:xfrm>
            <a:off x="7021577" y="1889085"/>
            <a:ext cx="1339187" cy="582343"/>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rtlCol="0" anchor="t" anchorCtr="0"/>
          <a:lstStyle/>
          <a:p>
            <a:pPr algn="ctr"/>
            <a:endParaRPr lang="en-CA" sz="900" dirty="0">
              <a:ln w="28575">
                <a:solidFill>
                  <a:schemeClr val="tx1"/>
                </a:solidFill>
              </a:ln>
              <a:solidFill>
                <a:schemeClr val="tx1"/>
              </a:solidFill>
            </a:endParaRPr>
          </a:p>
        </p:txBody>
      </p:sp>
      <p:sp>
        <p:nvSpPr>
          <p:cNvPr id="27" name="Rectangle 26"/>
          <p:cNvSpPr/>
          <p:nvPr/>
        </p:nvSpPr>
        <p:spPr>
          <a:xfrm>
            <a:off x="5151589" y="3085366"/>
            <a:ext cx="1095251" cy="693952"/>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rtlCol="0" anchor="t" anchorCtr="0"/>
          <a:lstStyle/>
          <a:p>
            <a:pPr algn="ctr"/>
            <a:endParaRPr lang="en-CA" sz="900" dirty="0">
              <a:solidFill>
                <a:schemeClr val="tx1"/>
              </a:solidFill>
            </a:endParaRPr>
          </a:p>
        </p:txBody>
      </p:sp>
      <p:sp>
        <p:nvSpPr>
          <p:cNvPr id="29" name="Rectangle 28"/>
          <p:cNvSpPr/>
          <p:nvPr/>
        </p:nvSpPr>
        <p:spPr>
          <a:xfrm>
            <a:off x="7219328" y="2572131"/>
            <a:ext cx="991453" cy="285369"/>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rtlCol="0" anchor="t" anchorCtr="0"/>
          <a:lstStyle/>
          <a:p>
            <a:pPr algn="ctr"/>
            <a:endParaRPr lang="en-CA" sz="900" dirty="0">
              <a:solidFill>
                <a:schemeClr val="tx1"/>
              </a:solidFill>
            </a:endParaRPr>
          </a:p>
        </p:txBody>
      </p:sp>
      <p:cxnSp>
        <p:nvCxnSpPr>
          <p:cNvPr id="30" name="Straight Arrow Connector 29"/>
          <p:cNvCxnSpPr/>
          <p:nvPr/>
        </p:nvCxnSpPr>
        <p:spPr>
          <a:xfrm flipV="1">
            <a:off x="6263438" y="2806507"/>
            <a:ext cx="1095297" cy="1076759"/>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6277471" y="2283041"/>
            <a:ext cx="806597" cy="811076"/>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rotWithShape="1">
          <a:blip r:embed="rId9" cstate="print">
            <a:extLst>
              <a:ext uri="{28A0092B-C50C-407E-A947-70E740481C1C}">
                <a14:useLocalDpi xmlns:a14="http://schemas.microsoft.com/office/drawing/2010/main" xmlns="" val="0"/>
              </a:ext>
            </a:extLst>
          </a:blip>
          <a:srcRect t="1460" b="1820"/>
          <a:stretch/>
        </p:blipFill>
        <p:spPr>
          <a:xfrm>
            <a:off x="7979849" y="1990657"/>
            <a:ext cx="321603" cy="256937"/>
          </a:xfrm>
          <a:prstGeom prst="rect">
            <a:avLst/>
          </a:prstGeom>
        </p:spPr>
      </p:pic>
      <p:pic>
        <p:nvPicPr>
          <p:cNvPr id="33" name="Picture 32"/>
          <p:cNvPicPr>
            <a:picLocks noChangeAspect="1"/>
          </p:cNvPicPr>
          <p:nvPr/>
        </p:nvPicPr>
        <p:blipFill rotWithShape="1">
          <a:blip r:embed="rId9" cstate="print">
            <a:extLst>
              <a:ext uri="{28A0092B-C50C-407E-A947-70E740481C1C}">
                <a14:useLocalDpi xmlns:a14="http://schemas.microsoft.com/office/drawing/2010/main" xmlns="" val="0"/>
              </a:ext>
            </a:extLst>
          </a:blip>
          <a:srcRect t="1460" b="1820"/>
          <a:stretch/>
        </p:blipFill>
        <p:spPr>
          <a:xfrm>
            <a:off x="5800166" y="3175841"/>
            <a:ext cx="321603" cy="256937"/>
          </a:xfrm>
          <a:prstGeom prst="rect">
            <a:avLst/>
          </a:prstGeom>
        </p:spPr>
      </p:pic>
      <p:sp>
        <p:nvSpPr>
          <p:cNvPr id="8" name="TextBox 7"/>
          <p:cNvSpPr txBox="1"/>
          <p:nvPr/>
        </p:nvSpPr>
        <p:spPr>
          <a:xfrm>
            <a:off x="7466091" y="2623124"/>
            <a:ext cx="307777" cy="179046"/>
          </a:xfrm>
          <a:prstGeom prst="rect">
            <a:avLst/>
          </a:prstGeom>
          <a:noFill/>
        </p:spPr>
        <p:txBody>
          <a:bodyPr wrap="none" lIns="0" tIns="28533" rIns="0" bIns="0" rtlCol="0">
            <a:spAutoFit/>
          </a:bodyPr>
          <a:lstStyle/>
          <a:p>
            <a:pPr>
              <a:lnSpc>
                <a:spcPct val="85000"/>
              </a:lnSpc>
              <a:spcAft>
                <a:spcPts val="468"/>
              </a:spcAft>
              <a:buClr>
                <a:schemeClr val="accent2"/>
              </a:buClr>
              <a:buSzPct val="70000"/>
            </a:pPr>
            <a:r>
              <a:rPr lang="pt-BR" sz="1100" dirty="0" smtClean="0">
                <a:solidFill>
                  <a:schemeClr val="bg1"/>
                </a:solidFill>
                <a:latin typeface="EYInterstate" panose="02000503020000020004" pitchFamily="2" charset="0"/>
              </a:rPr>
              <a:t>$$$$$$</a:t>
            </a:r>
          </a:p>
        </p:txBody>
      </p:sp>
      <p:sp>
        <p:nvSpPr>
          <p:cNvPr id="38" name="Rectangle 37"/>
          <p:cNvSpPr/>
          <p:nvPr/>
        </p:nvSpPr>
        <p:spPr>
          <a:xfrm>
            <a:off x="5198012" y="3832271"/>
            <a:ext cx="991453" cy="285369"/>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rtlCol="0" anchor="t" anchorCtr="0"/>
          <a:lstStyle/>
          <a:p>
            <a:pPr algn="ctr"/>
            <a:endParaRPr lang="en-CA" sz="900" dirty="0">
              <a:solidFill>
                <a:schemeClr val="tx1"/>
              </a:solidFill>
            </a:endParaRPr>
          </a:p>
        </p:txBody>
      </p:sp>
      <p:sp>
        <p:nvSpPr>
          <p:cNvPr id="39" name="TextBox 38"/>
          <p:cNvSpPr txBox="1"/>
          <p:nvPr/>
        </p:nvSpPr>
        <p:spPr>
          <a:xfrm>
            <a:off x="5444775" y="3883264"/>
            <a:ext cx="307777" cy="179046"/>
          </a:xfrm>
          <a:prstGeom prst="rect">
            <a:avLst/>
          </a:prstGeom>
          <a:noFill/>
        </p:spPr>
        <p:txBody>
          <a:bodyPr wrap="none" lIns="0" tIns="28533" rIns="0" bIns="0" rtlCol="0">
            <a:spAutoFit/>
          </a:bodyPr>
          <a:lstStyle/>
          <a:p>
            <a:pPr>
              <a:lnSpc>
                <a:spcPct val="85000"/>
              </a:lnSpc>
              <a:spcAft>
                <a:spcPts val="468"/>
              </a:spcAft>
              <a:buClr>
                <a:schemeClr val="accent2"/>
              </a:buClr>
              <a:buSzPct val="70000"/>
            </a:pPr>
            <a:r>
              <a:rPr lang="pt-BR" sz="1100" dirty="0" smtClean="0">
                <a:solidFill>
                  <a:schemeClr val="bg1"/>
                </a:solidFill>
                <a:latin typeface="EYInterstate" panose="02000503020000020004" pitchFamily="2" charset="0"/>
              </a:rPr>
              <a:t>$$$$$$</a:t>
            </a:r>
          </a:p>
        </p:txBody>
      </p:sp>
      <p:sp>
        <p:nvSpPr>
          <p:cNvPr id="28" name="Title 3"/>
          <p:cNvSpPr txBox="1">
            <a:spLocks/>
          </p:cNvSpPr>
          <p:nvPr/>
        </p:nvSpPr>
        <p:spPr>
          <a:xfrm>
            <a:off x="736076" y="5317773"/>
            <a:ext cx="3889951" cy="331650"/>
          </a:xfrm>
          <a:prstGeom prst="rect">
            <a:avLst/>
          </a:prstGeom>
        </p:spPr>
        <p:txBody>
          <a:bodyPr lIns="71332" tIns="35666" rIns="71332" bIns="35666"/>
          <a:lstStyle>
            <a:lvl1pPr algn="l" defTabSz="914377"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a:lstStyle>
          <a:p>
            <a:r>
              <a:rPr lang="en-US" sz="600" b="0" dirty="0" smtClean="0">
                <a:solidFill>
                  <a:srgbClr val="000000"/>
                </a:solidFill>
                <a:latin typeface="+mn-lt"/>
              </a:rPr>
              <a:t>** Este </a:t>
            </a:r>
            <a:r>
              <a:rPr lang="en-US" sz="600" b="0" dirty="0" err="1" smtClean="0">
                <a:solidFill>
                  <a:srgbClr val="000000"/>
                </a:solidFill>
                <a:latin typeface="+mn-lt"/>
              </a:rPr>
              <a:t>documento</a:t>
            </a:r>
            <a:r>
              <a:rPr lang="en-US" sz="600" b="0" dirty="0" smtClean="0">
                <a:solidFill>
                  <a:srgbClr val="000000"/>
                </a:solidFill>
                <a:latin typeface="+mn-lt"/>
              </a:rPr>
              <a:t> é </a:t>
            </a:r>
            <a:r>
              <a:rPr lang="en-US" sz="600" b="0" dirty="0" err="1" smtClean="0">
                <a:solidFill>
                  <a:srgbClr val="000000"/>
                </a:solidFill>
                <a:latin typeface="+mn-lt"/>
              </a:rPr>
              <a:t>sigiloso</a:t>
            </a:r>
            <a:r>
              <a:rPr lang="en-US" sz="600" b="0" dirty="0" smtClean="0">
                <a:solidFill>
                  <a:srgbClr val="000000"/>
                </a:solidFill>
                <a:latin typeface="+mn-lt"/>
              </a:rPr>
              <a:t> e </a:t>
            </a:r>
            <a:r>
              <a:rPr lang="en-US" sz="600" b="0" dirty="0" err="1" smtClean="0">
                <a:solidFill>
                  <a:srgbClr val="000000"/>
                </a:solidFill>
                <a:latin typeface="+mn-lt"/>
              </a:rPr>
              <a:t>confidencial</a:t>
            </a:r>
            <a:r>
              <a:rPr lang="en-US" sz="600" b="0" dirty="0" smtClean="0">
                <a:solidFill>
                  <a:srgbClr val="000000"/>
                </a:solidFill>
                <a:latin typeface="+mn-lt"/>
              </a:rPr>
              <a:t>. </a:t>
            </a:r>
            <a:r>
              <a:rPr lang="en-US" sz="600" b="0" dirty="0" err="1" smtClean="0">
                <a:solidFill>
                  <a:srgbClr val="000000"/>
                </a:solidFill>
                <a:latin typeface="+mn-lt"/>
              </a:rPr>
              <a:t>Contem</a:t>
            </a:r>
            <a:r>
              <a:rPr lang="en-US" sz="600" b="0" dirty="0" smtClean="0">
                <a:solidFill>
                  <a:srgbClr val="000000"/>
                </a:solidFill>
                <a:latin typeface="+mn-lt"/>
              </a:rPr>
              <a:t> </a:t>
            </a:r>
            <a:r>
              <a:rPr lang="en-US" sz="600" b="0" dirty="0" err="1" smtClean="0">
                <a:solidFill>
                  <a:srgbClr val="000000"/>
                </a:solidFill>
                <a:latin typeface="+mn-lt"/>
              </a:rPr>
              <a:t>Propriedade</a:t>
            </a:r>
            <a:r>
              <a:rPr lang="en-US" sz="600" b="0" dirty="0" smtClean="0">
                <a:solidFill>
                  <a:srgbClr val="000000"/>
                </a:solidFill>
                <a:latin typeface="+mn-lt"/>
              </a:rPr>
              <a:t> </a:t>
            </a:r>
            <a:r>
              <a:rPr lang="en-US" sz="600" b="0" dirty="0" err="1" smtClean="0">
                <a:solidFill>
                  <a:srgbClr val="000000"/>
                </a:solidFill>
                <a:latin typeface="+mn-lt"/>
              </a:rPr>
              <a:t>Intelactual</a:t>
            </a:r>
            <a:r>
              <a:rPr lang="en-US" sz="600" b="0" dirty="0" smtClean="0">
                <a:solidFill>
                  <a:srgbClr val="000000"/>
                </a:solidFill>
                <a:latin typeface="+mn-lt"/>
              </a:rPr>
              <a:t> da EY e </a:t>
            </a:r>
            <a:r>
              <a:rPr lang="en-US" sz="600" b="0" dirty="0" err="1" smtClean="0">
                <a:solidFill>
                  <a:srgbClr val="000000"/>
                </a:solidFill>
                <a:latin typeface="+mn-lt"/>
              </a:rPr>
              <a:t>não</a:t>
            </a:r>
            <a:r>
              <a:rPr lang="en-US" sz="600" b="0" dirty="0" smtClean="0">
                <a:solidFill>
                  <a:srgbClr val="000000"/>
                </a:solidFill>
                <a:latin typeface="+mn-lt"/>
              </a:rPr>
              <a:t> </a:t>
            </a:r>
            <a:r>
              <a:rPr lang="en-US" sz="600" b="0" dirty="0" err="1" smtClean="0">
                <a:solidFill>
                  <a:srgbClr val="000000"/>
                </a:solidFill>
                <a:latin typeface="+mn-lt"/>
              </a:rPr>
              <a:t>deve</a:t>
            </a:r>
            <a:r>
              <a:rPr lang="en-US" sz="600" b="0" dirty="0" smtClean="0">
                <a:solidFill>
                  <a:srgbClr val="000000"/>
                </a:solidFill>
                <a:latin typeface="+mn-lt"/>
              </a:rPr>
              <a:t> </a:t>
            </a:r>
            <a:r>
              <a:rPr lang="en-US" sz="600" b="0" dirty="0" err="1" smtClean="0">
                <a:solidFill>
                  <a:srgbClr val="000000"/>
                </a:solidFill>
                <a:latin typeface="+mn-lt"/>
              </a:rPr>
              <a:t>ser</a:t>
            </a:r>
            <a:r>
              <a:rPr lang="en-US" sz="600" b="0" dirty="0" smtClean="0">
                <a:solidFill>
                  <a:srgbClr val="000000"/>
                </a:solidFill>
                <a:latin typeface="+mn-lt"/>
              </a:rPr>
              <a:t> </a:t>
            </a:r>
            <a:r>
              <a:rPr lang="en-US" sz="600" b="0" dirty="0" err="1" smtClean="0">
                <a:solidFill>
                  <a:srgbClr val="000000"/>
                </a:solidFill>
                <a:latin typeface="+mn-lt"/>
              </a:rPr>
              <a:t>divulgado</a:t>
            </a:r>
            <a:r>
              <a:rPr lang="en-US" sz="600" b="0" dirty="0" smtClean="0">
                <a:solidFill>
                  <a:srgbClr val="000000"/>
                </a:solidFill>
                <a:latin typeface="+mn-lt"/>
              </a:rPr>
              <a:t>, </a:t>
            </a:r>
            <a:r>
              <a:rPr lang="en-US" sz="600" b="0" dirty="0" err="1" smtClean="0">
                <a:solidFill>
                  <a:srgbClr val="000000"/>
                </a:solidFill>
                <a:latin typeface="+mn-lt"/>
              </a:rPr>
              <a:t>publicado</a:t>
            </a:r>
            <a:r>
              <a:rPr lang="en-US" sz="600" b="0" dirty="0" smtClean="0">
                <a:solidFill>
                  <a:srgbClr val="000000"/>
                </a:solidFill>
                <a:latin typeface="+mn-lt"/>
              </a:rPr>
              <a:t>, </a:t>
            </a:r>
            <a:r>
              <a:rPr lang="en-US" sz="600" b="0" dirty="0" err="1" smtClean="0">
                <a:solidFill>
                  <a:srgbClr val="000000"/>
                </a:solidFill>
                <a:latin typeface="+mn-lt"/>
              </a:rPr>
              <a:t>compartilhado</a:t>
            </a:r>
            <a:r>
              <a:rPr lang="en-US" sz="600" b="0" dirty="0" smtClean="0">
                <a:solidFill>
                  <a:srgbClr val="000000"/>
                </a:solidFill>
                <a:latin typeface="+mn-lt"/>
              </a:rPr>
              <a:t>, </a:t>
            </a:r>
            <a:r>
              <a:rPr lang="en-US" sz="600" b="0" dirty="0" err="1" smtClean="0">
                <a:solidFill>
                  <a:srgbClr val="000000"/>
                </a:solidFill>
                <a:latin typeface="+mn-lt"/>
              </a:rPr>
              <a:t>em</a:t>
            </a:r>
            <a:r>
              <a:rPr lang="en-US" sz="600" b="0" dirty="0" smtClean="0">
                <a:solidFill>
                  <a:srgbClr val="000000"/>
                </a:solidFill>
                <a:latin typeface="+mn-lt"/>
              </a:rPr>
              <a:t> parte </a:t>
            </a:r>
            <a:r>
              <a:rPr lang="en-US" sz="600" b="0" dirty="0" err="1" smtClean="0">
                <a:solidFill>
                  <a:srgbClr val="000000"/>
                </a:solidFill>
                <a:latin typeface="+mn-lt"/>
              </a:rPr>
              <a:t>ou</a:t>
            </a:r>
            <a:r>
              <a:rPr lang="en-US" sz="600" b="0" dirty="0" smtClean="0">
                <a:solidFill>
                  <a:srgbClr val="000000"/>
                </a:solidFill>
                <a:latin typeface="+mn-lt"/>
              </a:rPr>
              <a:t> no </a:t>
            </a:r>
            <a:r>
              <a:rPr lang="en-US" sz="600" b="0" dirty="0" err="1" smtClean="0">
                <a:solidFill>
                  <a:srgbClr val="000000"/>
                </a:solidFill>
                <a:latin typeface="+mn-lt"/>
              </a:rPr>
              <a:t>todo</a:t>
            </a:r>
            <a:r>
              <a:rPr lang="en-US" sz="600" b="0" dirty="0" smtClean="0">
                <a:solidFill>
                  <a:srgbClr val="000000"/>
                </a:solidFill>
                <a:latin typeface="+mn-lt"/>
              </a:rPr>
              <a:t>, com </a:t>
            </a:r>
            <a:r>
              <a:rPr lang="en-US" sz="600" b="0" dirty="0" err="1" smtClean="0">
                <a:solidFill>
                  <a:srgbClr val="000000"/>
                </a:solidFill>
                <a:latin typeface="+mn-lt"/>
              </a:rPr>
              <a:t>terceiros</a:t>
            </a:r>
            <a:r>
              <a:rPr lang="en-US" sz="600" b="0" dirty="0" smtClean="0">
                <a:solidFill>
                  <a:srgbClr val="000000"/>
                </a:solidFill>
                <a:latin typeface="+mn-lt"/>
              </a:rPr>
              <a:t> </a:t>
            </a:r>
            <a:r>
              <a:rPr lang="en-US" sz="600" b="0" dirty="0" err="1" smtClean="0">
                <a:solidFill>
                  <a:srgbClr val="000000"/>
                </a:solidFill>
                <a:latin typeface="+mn-lt"/>
              </a:rPr>
              <a:t>sem</a:t>
            </a:r>
            <a:r>
              <a:rPr lang="en-US" sz="600" b="0" dirty="0" smtClean="0">
                <a:solidFill>
                  <a:srgbClr val="000000"/>
                </a:solidFill>
                <a:latin typeface="+mn-lt"/>
              </a:rPr>
              <a:t> </a:t>
            </a:r>
            <a:r>
              <a:rPr lang="en-US" sz="600" b="0" dirty="0" err="1" smtClean="0">
                <a:solidFill>
                  <a:srgbClr val="000000"/>
                </a:solidFill>
                <a:latin typeface="+mn-lt"/>
              </a:rPr>
              <a:t>prévia</a:t>
            </a:r>
            <a:r>
              <a:rPr lang="en-US" sz="600" b="0" dirty="0" smtClean="0">
                <a:solidFill>
                  <a:srgbClr val="000000"/>
                </a:solidFill>
                <a:latin typeface="+mn-lt"/>
              </a:rPr>
              <a:t> </a:t>
            </a:r>
            <a:r>
              <a:rPr lang="en-US" sz="600" b="0" dirty="0" err="1" smtClean="0">
                <a:solidFill>
                  <a:srgbClr val="000000"/>
                </a:solidFill>
                <a:latin typeface="+mn-lt"/>
              </a:rPr>
              <a:t>autorização</a:t>
            </a:r>
            <a:r>
              <a:rPr lang="en-US" sz="600" b="0" dirty="0">
                <a:solidFill>
                  <a:srgbClr val="000000"/>
                </a:solidFill>
                <a:latin typeface="+mn-lt"/>
              </a:rPr>
              <a:t> </a:t>
            </a:r>
            <a:r>
              <a:rPr lang="en-US" sz="600" b="0" dirty="0" smtClean="0">
                <a:solidFill>
                  <a:srgbClr val="000000"/>
                </a:solidFill>
                <a:latin typeface="+mn-lt"/>
              </a:rPr>
              <a:t>formal da EY. **</a:t>
            </a:r>
            <a:endParaRPr lang="pt-BR" sz="600" b="0" dirty="0">
              <a:solidFill>
                <a:srgbClr val="000000"/>
              </a:solidFill>
              <a:latin typeface="+mn-lt"/>
            </a:endParaRPr>
          </a:p>
        </p:txBody>
      </p:sp>
    </p:spTree>
    <p:extLst>
      <p:ext uri="{BB962C8B-B14F-4D97-AF65-F5344CB8AC3E}">
        <p14:creationId xmlns:p14="http://schemas.microsoft.com/office/powerpoint/2010/main" xmlns="" val="18875654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283112"/>
            <a:ext cx="8229600" cy="717000"/>
          </a:xfrm>
        </p:spPr>
        <p:txBody>
          <a:bodyPr vert="horz" lIns="0" tIns="0" rIns="0" bIns="0" rtlCol="0" anchor="t" anchorCtr="0">
            <a:noAutofit/>
          </a:bodyPr>
          <a:lstStyle/>
          <a:p>
            <a:r>
              <a:rPr lang="pt-BR" sz="2200" dirty="0" smtClean="0">
                <a:solidFill>
                  <a:srgbClr val="000000"/>
                </a:solidFill>
                <a:latin typeface="EYInterstate" panose="02000503020000020004" pitchFamily="2" charset="0"/>
              </a:rPr>
              <a:t>Impactos Contábeis Esperados</a:t>
            </a:r>
            <a:br>
              <a:rPr lang="pt-BR" sz="2200" dirty="0" smtClean="0">
                <a:solidFill>
                  <a:srgbClr val="000000"/>
                </a:solidFill>
                <a:latin typeface="EYInterstate" panose="02000503020000020004" pitchFamily="2" charset="0"/>
              </a:rPr>
            </a:br>
            <a:r>
              <a:rPr lang="pt-BR" sz="1900" b="0" dirty="0">
                <a:solidFill>
                  <a:srgbClr val="000000"/>
                </a:solidFill>
                <a:latin typeface="EYInterstate" panose="02000503020000020004" pitchFamily="2" charset="0"/>
              </a:rPr>
              <a:t>Demonstração do Resultado do Exercício</a:t>
            </a:r>
          </a:p>
        </p:txBody>
      </p:sp>
      <p:graphicFrame>
        <p:nvGraphicFramePr>
          <p:cNvPr id="36" name="Content Placeholder 5"/>
          <p:cNvGraphicFramePr>
            <a:graphicFrameLocks noGrp="1"/>
          </p:cNvGraphicFramePr>
          <p:nvPr>
            <p:ph idx="1"/>
            <p:extLst>
              <p:ext uri="{D42A27DB-BD31-4B8C-83A1-F6EECF244321}">
                <p14:modId xmlns:p14="http://schemas.microsoft.com/office/powerpoint/2010/main" xmlns="" val="3814126298"/>
              </p:ext>
            </p:extLst>
          </p:nvPr>
        </p:nvGraphicFramePr>
        <p:xfrm>
          <a:off x="457201" y="1117307"/>
          <a:ext cx="8229600" cy="3363084"/>
        </p:xfrm>
        <a:graphic>
          <a:graphicData uri="http://schemas.openxmlformats.org/drawingml/2006/table">
            <a:tbl>
              <a:tblPr firstRow="1" bandRow="1">
                <a:tableStyleId>{073A0DAA-6AF3-43AB-8588-CEC1D06C72B9}</a:tableStyleId>
              </a:tblPr>
              <a:tblGrid>
                <a:gridCol w="2057400"/>
                <a:gridCol w="2057400"/>
                <a:gridCol w="2057400"/>
                <a:gridCol w="2057400"/>
              </a:tblGrid>
              <a:tr h="254000">
                <a:tc rowSpan="2">
                  <a:txBody>
                    <a:bodyPr/>
                    <a:lstStyle/>
                    <a:p>
                      <a:pPr algn="ctr"/>
                      <a:endParaRPr lang="en-CA" sz="1200" dirty="0">
                        <a:solidFill>
                          <a:srgbClr val="000000"/>
                        </a:solidFill>
                        <a:latin typeface="EYInterstate" panose="02000503020000020004" pitchFamily="2" charset="0"/>
                      </a:endParaRPr>
                    </a:p>
                  </a:txBody>
                  <a:tcPr marL="68607" marR="68607" marT="38100" marB="38100" anchor="ctr">
                    <a:lnL w="28575"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en-CA" sz="1200" dirty="0" smtClean="0">
                          <a:solidFill>
                            <a:schemeClr val="tx2"/>
                          </a:solidFill>
                          <a:latin typeface="EYInterstate" panose="02000503020000020004" pitchFamily="2" charset="0"/>
                        </a:rPr>
                        <a:t>IAS 17</a:t>
                      </a:r>
                    </a:p>
                  </a:txBody>
                  <a:tcPr marL="68607" marR="68607" marT="38100" marB="3810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CA" dirty="0"/>
                    </a:p>
                  </a:txBody>
                  <a:tcPr/>
                </a:tc>
                <a:tc>
                  <a:txBody>
                    <a:bodyPr/>
                    <a:lstStyle/>
                    <a:p>
                      <a:pPr algn="ctr"/>
                      <a:r>
                        <a:rPr lang="en-CA" sz="1200" dirty="0" smtClean="0">
                          <a:solidFill>
                            <a:schemeClr val="tx2"/>
                          </a:solidFill>
                          <a:latin typeface="EYInterstate" panose="02000503020000020004" pitchFamily="2" charset="0"/>
                        </a:rPr>
                        <a:t>IFRS 16</a:t>
                      </a:r>
                      <a:endParaRPr lang="en-CA" sz="1200" dirty="0">
                        <a:solidFill>
                          <a:schemeClr val="tx2"/>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54000">
                <a:tc vMerge="1">
                  <a:txBody>
                    <a:bodyPr/>
                    <a:lstStyle/>
                    <a:p>
                      <a:endParaRPr lang="en-CA" dirty="0">
                        <a:solidFill>
                          <a:schemeClr val="tx2"/>
                        </a:solidFill>
                      </a:endParaRPr>
                    </a:p>
                  </a:txBody>
                  <a:tcP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1"/>
                    </a:solidFill>
                  </a:tcPr>
                </a:tc>
                <a:tc>
                  <a:txBody>
                    <a:bodyPr/>
                    <a:lstStyle/>
                    <a:p>
                      <a:pPr algn="ctr"/>
                      <a:r>
                        <a:rPr lang="en-CA" sz="1200" b="1" dirty="0" smtClean="0">
                          <a:solidFill>
                            <a:schemeClr val="tx2"/>
                          </a:solidFill>
                          <a:latin typeface="EYInterstate" panose="02000503020000020004" pitchFamily="2" charset="0"/>
                        </a:rPr>
                        <a:t>Financeiro</a:t>
                      </a:r>
                      <a:endParaRPr lang="en-CA" sz="1200" b="1" dirty="0">
                        <a:solidFill>
                          <a:schemeClr val="tx2"/>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CA" sz="1200" b="1" dirty="0" err="1" smtClean="0">
                          <a:solidFill>
                            <a:schemeClr val="tx2"/>
                          </a:solidFill>
                          <a:latin typeface="EYInterstate" panose="02000503020000020004" pitchFamily="2" charset="0"/>
                        </a:rPr>
                        <a:t>Operacional</a:t>
                      </a:r>
                      <a:endParaRPr lang="en-CA" sz="1200" b="1" dirty="0">
                        <a:solidFill>
                          <a:schemeClr val="tx2"/>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CA" sz="1200" b="1" dirty="0" err="1" smtClean="0">
                          <a:solidFill>
                            <a:schemeClr val="tx2"/>
                          </a:solidFill>
                          <a:latin typeface="EYInterstate" panose="02000503020000020004" pitchFamily="2" charset="0"/>
                        </a:rPr>
                        <a:t>Todos</a:t>
                      </a:r>
                      <a:r>
                        <a:rPr lang="en-CA" sz="1200" b="1" baseline="0" dirty="0" smtClean="0">
                          <a:solidFill>
                            <a:schemeClr val="tx2"/>
                          </a:solidFill>
                          <a:latin typeface="EYInterstate" panose="02000503020000020004" pitchFamily="2" charset="0"/>
                        </a:rPr>
                        <a:t> </a:t>
                      </a:r>
                      <a:r>
                        <a:rPr lang="en-CA" sz="1200" b="1" baseline="0" dirty="0" err="1" smtClean="0">
                          <a:solidFill>
                            <a:schemeClr val="tx2"/>
                          </a:solidFill>
                          <a:latin typeface="EYInterstate" panose="02000503020000020004" pitchFamily="2" charset="0"/>
                        </a:rPr>
                        <a:t>os</a:t>
                      </a:r>
                      <a:r>
                        <a:rPr lang="en-CA" sz="1200" b="1" baseline="0" dirty="0" smtClean="0">
                          <a:solidFill>
                            <a:schemeClr val="tx2"/>
                          </a:solidFill>
                          <a:latin typeface="EYInterstate" panose="02000503020000020004" pitchFamily="2" charset="0"/>
                        </a:rPr>
                        <a:t> </a:t>
                      </a:r>
                      <a:r>
                        <a:rPr lang="en-CA" sz="1200" b="1" baseline="0" dirty="0" err="1" smtClean="0">
                          <a:solidFill>
                            <a:schemeClr val="tx2"/>
                          </a:solidFill>
                          <a:latin typeface="EYInterstate" panose="02000503020000020004" pitchFamily="2" charset="0"/>
                        </a:rPr>
                        <a:t>arrendamentos</a:t>
                      </a:r>
                      <a:endParaRPr lang="en-CA" sz="1200" b="1" dirty="0">
                        <a:solidFill>
                          <a:schemeClr val="tx2"/>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52107">
                <a:tc>
                  <a:txBody>
                    <a:bodyPr/>
                    <a:lstStyle/>
                    <a:p>
                      <a:pPr algn="ctr"/>
                      <a:r>
                        <a:rPr lang="en-CA" sz="1200" b="1" dirty="0" err="1" smtClean="0">
                          <a:solidFill>
                            <a:srgbClr val="000000"/>
                          </a:solidFill>
                          <a:latin typeface="EYInterstate" panose="02000503020000020004" pitchFamily="2" charset="0"/>
                        </a:rPr>
                        <a:t>Opex</a:t>
                      </a:r>
                      <a:r>
                        <a:rPr lang="en-CA" sz="1200" b="1" dirty="0" smtClean="0">
                          <a:solidFill>
                            <a:srgbClr val="000000"/>
                          </a:solidFill>
                          <a:latin typeface="EYInterstate" panose="02000503020000020004" pitchFamily="2" charset="0"/>
                        </a:rPr>
                        <a:t> </a:t>
                      </a:r>
                    </a:p>
                  </a:txBody>
                  <a:tcPr marL="68607" marR="68607" marT="38100" marB="38100">
                    <a:lnL w="12700" cmpd="sng">
                      <a:noFill/>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200" dirty="0" smtClean="0">
                          <a:solidFill>
                            <a:srgbClr val="000000"/>
                          </a:solidFill>
                          <a:latin typeface="EYInterstate" panose="02000503020000020004" pitchFamily="2" charset="0"/>
                        </a:rPr>
                        <a:t>---</a:t>
                      </a:r>
                      <a:endParaRPr lang="en-CA" sz="1200" dirty="0">
                        <a:solidFill>
                          <a:srgbClr val="000000"/>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200" dirty="0" err="1" smtClean="0">
                          <a:solidFill>
                            <a:srgbClr val="000000"/>
                          </a:solidFill>
                          <a:latin typeface="EYInterstate" panose="02000503020000020004" pitchFamily="2" charset="0"/>
                        </a:rPr>
                        <a:t>Despesa</a:t>
                      </a:r>
                      <a:r>
                        <a:rPr lang="en-CA" sz="1200" baseline="0" dirty="0" smtClean="0">
                          <a:solidFill>
                            <a:srgbClr val="000000"/>
                          </a:solidFill>
                          <a:latin typeface="EYInterstate" panose="02000503020000020004" pitchFamily="2" charset="0"/>
                        </a:rPr>
                        <a:t> de </a:t>
                      </a:r>
                      <a:r>
                        <a:rPr lang="en-CA" sz="1200" baseline="0" dirty="0" err="1" smtClean="0">
                          <a:solidFill>
                            <a:srgbClr val="000000"/>
                          </a:solidFill>
                          <a:latin typeface="EYInterstate" panose="02000503020000020004" pitchFamily="2" charset="0"/>
                        </a:rPr>
                        <a:t>aluguel</a:t>
                      </a:r>
                      <a:endParaRPr lang="en-CA" sz="1200" dirty="0">
                        <a:solidFill>
                          <a:srgbClr val="000000"/>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smtClean="0">
                          <a:solidFill>
                            <a:srgbClr val="000000"/>
                          </a:solidFill>
                          <a:latin typeface="EYInterstate" panose="02000503020000020004" pitchFamily="2" charset="0"/>
                          <a:sym typeface="Wingdings 3" panose="05040102010807070707" pitchFamily="18" charset="2"/>
                        </a:rPr>
                        <a:t>---</a:t>
                      </a:r>
                      <a:endParaRPr lang="en-CA" sz="1200" dirty="0" smtClean="0">
                        <a:solidFill>
                          <a:srgbClr val="000000"/>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12700" cmpd="sng">
                      <a:noFill/>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452107">
                <a:tc>
                  <a:txBody>
                    <a:bodyPr/>
                    <a:lstStyle/>
                    <a:p>
                      <a:pPr algn="ctr"/>
                      <a:r>
                        <a:rPr lang="en-CA" sz="1200" b="1" dirty="0" smtClean="0">
                          <a:solidFill>
                            <a:srgbClr val="000000"/>
                          </a:solidFill>
                          <a:latin typeface="EYInterstate" panose="02000503020000020004" pitchFamily="2" charset="0"/>
                        </a:rPr>
                        <a:t>EBITDA</a:t>
                      </a:r>
                      <a:endParaRPr lang="en-CA" sz="1200" b="1" dirty="0">
                        <a:solidFill>
                          <a:srgbClr val="000000"/>
                        </a:solidFill>
                        <a:latin typeface="EYInterstate" panose="02000503020000020004" pitchFamily="2" charset="0"/>
                      </a:endParaRPr>
                    </a:p>
                  </a:txBody>
                  <a:tcPr marL="68607" marR="68607" marT="38100" marB="38100">
                    <a:lnL w="12700" cmpd="sng">
                      <a:noFill/>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sz="1200" dirty="0">
                        <a:solidFill>
                          <a:srgbClr val="000000"/>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sz="1200" dirty="0">
                        <a:solidFill>
                          <a:srgbClr val="000000"/>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smtClean="0">
                          <a:solidFill>
                            <a:srgbClr val="000000"/>
                          </a:solidFill>
                          <a:latin typeface="EYInterstate" panose="02000503020000020004" pitchFamily="2" charset="0"/>
                          <a:sym typeface="Wingdings 3" panose="05040102010807070707" pitchFamily="18" charset="2"/>
                        </a:rPr>
                        <a:t></a:t>
                      </a:r>
                      <a:endParaRPr lang="en-CA" sz="1200" dirty="0" smtClean="0">
                        <a:solidFill>
                          <a:srgbClr val="000000"/>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12700" cmpd="sng">
                      <a:noFill/>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452107">
                <a:tc>
                  <a:txBody>
                    <a:bodyPr/>
                    <a:lstStyle/>
                    <a:p>
                      <a:pPr algn="ctr"/>
                      <a:r>
                        <a:rPr lang="en-CA" sz="1200" b="1" dirty="0" err="1" smtClean="0">
                          <a:solidFill>
                            <a:srgbClr val="000000"/>
                          </a:solidFill>
                          <a:latin typeface="EYInterstate" panose="02000503020000020004" pitchFamily="2" charset="0"/>
                        </a:rPr>
                        <a:t>Depreciação</a:t>
                      </a:r>
                      <a:r>
                        <a:rPr lang="en-CA" sz="1200" b="1" baseline="0" dirty="0" smtClean="0">
                          <a:solidFill>
                            <a:srgbClr val="000000"/>
                          </a:solidFill>
                          <a:latin typeface="EYInterstate" panose="02000503020000020004" pitchFamily="2" charset="0"/>
                        </a:rPr>
                        <a:t> e </a:t>
                      </a:r>
                      <a:r>
                        <a:rPr lang="en-CA" sz="1200" b="1" baseline="0" dirty="0" err="1" smtClean="0">
                          <a:solidFill>
                            <a:srgbClr val="000000"/>
                          </a:solidFill>
                          <a:latin typeface="EYInterstate" panose="02000503020000020004" pitchFamily="2" charset="0"/>
                        </a:rPr>
                        <a:t>amortização</a:t>
                      </a:r>
                      <a:endParaRPr lang="en-CA" sz="1200" b="1" dirty="0">
                        <a:solidFill>
                          <a:srgbClr val="000000"/>
                        </a:solidFill>
                        <a:latin typeface="EYInterstate" panose="02000503020000020004" pitchFamily="2" charset="0"/>
                      </a:endParaRPr>
                    </a:p>
                  </a:txBody>
                  <a:tcPr marL="68607" marR="68607" marT="38100" marB="38100">
                    <a:lnL w="12700" cmpd="sng">
                      <a:noFill/>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200" dirty="0" err="1" smtClean="0">
                          <a:solidFill>
                            <a:srgbClr val="000000"/>
                          </a:solidFill>
                          <a:latin typeface="EYInterstate" panose="02000503020000020004" pitchFamily="2" charset="0"/>
                        </a:rPr>
                        <a:t>Depreciação</a:t>
                      </a:r>
                      <a:endParaRPr lang="en-CA" sz="1200" dirty="0">
                        <a:solidFill>
                          <a:srgbClr val="000000"/>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200" dirty="0" smtClean="0">
                          <a:solidFill>
                            <a:srgbClr val="000000"/>
                          </a:solidFill>
                          <a:latin typeface="EYInterstate" panose="02000503020000020004" pitchFamily="2" charset="0"/>
                        </a:rPr>
                        <a:t>---</a:t>
                      </a:r>
                      <a:endParaRPr lang="en-CA" sz="1200" dirty="0">
                        <a:solidFill>
                          <a:srgbClr val="000000"/>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err="1" smtClean="0">
                          <a:solidFill>
                            <a:srgbClr val="000000"/>
                          </a:solidFill>
                          <a:latin typeface="EYInterstate" panose="02000503020000020004" pitchFamily="2" charset="0"/>
                          <a:sym typeface="Wingdings 3" panose="05040102010807070707" pitchFamily="18" charset="2"/>
                        </a:rPr>
                        <a:t>Depreciação</a:t>
                      </a:r>
                      <a:endParaRPr lang="en-CA" sz="1200" dirty="0" smtClean="0">
                        <a:solidFill>
                          <a:srgbClr val="000000"/>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12700" cmpd="sng">
                      <a:noFill/>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452107">
                <a:tc>
                  <a:txBody>
                    <a:bodyPr/>
                    <a:lstStyle/>
                    <a:p>
                      <a:pPr algn="ctr"/>
                      <a:r>
                        <a:rPr lang="en-CA" sz="1200" b="1" dirty="0" err="1" smtClean="0">
                          <a:solidFill>
                            <a:srgbClr val="000000"/>
                          </a:solidFill>
                          <a:latin typeface="EYInterstate" panose="02000503020000020004" pitchFamily="2" charset="0"/>
                        </a:rPr>
                        <a:t>Resultado</a:t>
                      </a:r>
                      <a:r>
                        <a:rPr lang="en-CA" sz="1200" b="1" baseline="0" dirty="0" smtClean="0">
                          <a:solidFill>
                            <a:srgbClr val="000000"/>
                          </a:solidFill>
                          <a:latin typeface="EYInterstate" panose="02000503020000020004" pitchFamily="2" charset="0"/>
                        </a:rPr>
                        <a:t> </a:t>
                      </a:r>
                      <a:r>
                        <a:rPr lang="en-CA" sz="1200" b="1" baseline="0" dirty="0" err="1" smtClean="0">
                          <a:solidFill>
                            <a:srgbClr val="000000"/>
                          </a:solidFill>
                          <a:latin typeface="EYInterstate" panose="02000503020000020004" pitchFamily="2" charset="0"/>
                        </a:rPr>
                        <a:t>operacional</a:t>
                      </a:r>
                      <a:endParaRPr lang="en-CA" sz="1200" b="1" dirty="0">
                        <a:solidFill>
                          <a:srgbClr val="000000"/>
                        </a:solidFill>
                        <a:latin typeface="EYInterstate" panose="02000503020000020004" pitchFamily="2" charset="0"/>
                      </a:endParaRPr>
                    </a:p>
                  </a:txBody>
                  <a:tcPr marL="68607" marR="68607" marT="38100" marB="38100">
                    <a:lnL w="12700" cmpd="sng">
                      <a:noFill/>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sz="1200" dirty="0">
                        <a:solidFill>
                          <a:srgbClr val="000000"/>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sz="1200" dirty="0">
                        <a:solidFill>
                          <a:srgbClr val="000000"/>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dirty="0" smtClean="0">
                          <a:solidFill>
                            <a:srgbClr val="000000"/>
                          </a:solidFill>
                          <a:latin typeface="EYInterstate" panose="02000503020000020004" pitchFamily="2" charset="0"/>
                          <a:sym typeface="Wingdings 3" panose="05040102010807070707" pitchFamily="18" charset="2"/>
                        </a:rPr>
                        <a:t></a:t>
                      </a:r>
                      <a:endParaRPr lang="en-CA" sz="1200" dirty="0" smtClean="0">
                        <a:solidFill>
                          <a:srgbClr val="000000"/>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12700" cmpd="sng">
                      <a:noFill/>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540060">
                <a:tc>
                  <a:txBody>
                    <a:bodyPr/>
                    <a:lstStyle/>
                    <a:p>
                      <a:pPr algn="ctr"/>
                      <a:r>
                        <a:rPr lang="en-CA" sz="1200" b="1" dirty="0" err="1" smtClean="0">
                          <a:solidFill>
                            <a:srgbClr val="000000"/>
                          </a:solidFill>
                          <a:latin typeface="EYInterstate" panose="02000503020000020004" pitchFamily="2" charset="0"/>
                        </a:rPr>
                        <a:t>Resultado</a:t>
                      </a:r>
                      <a:r>
                        <a:rPr lang="en-CA" sz="1200" b="1" dirty="0" smtClean="0">
                          <a:solidFill>
                            <a:srgbClr val="000000"/>
                          </a:solidFill>
                          <a:latin typeface="EYInterstate" panose="02000503020000020004" pitchFamily="2" charset="0"/>
                        </a:rPr>
                        <a:t> Financeiro</a:t>
                      </a:r>
                      <a:endParaRPr lang="en-CA" sz="1200" b="1" dirty="0">
                        <a:solidFill>
                          <a:srgbClr val="000000"/>
                        </a:solidFill>
                        <a:latin typeface="EYInterstate" panose="02000503020000020004" pitchFamily="2" charset="0"/>
                      </a:endParaRPr>
                    </a:p>
                  </a:txBody>
                  <a:tcPr marL="68607" marR="68607" marT="38100" marB="38100">
                    <a:lnL w="12700" cmpd="sng">
                      <a:noFill/>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200" dirty="0" err="1" smtClean="0">
                          <a:solidFill>
                            <a:srgbClr val="000000"/>
                          </a:solidFill>
                          <a:latin typeface="EYInterstate" panose="02000503020000020004" pitchFamily="2" charset="0"/>
                        </a:rPr>
                        <a:t>Juros</a:t>
                      </a:r>
                      <a:endParaRPr lang="en-CA" sz="1200" dirty="0">
                        <a:solidFill>
                          <a:srgbClr val="000000"/>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200" dirty="0" smtClean="0">
                          <a:solidFill>
                            <a:srgbClr val="000000"/>
                          </a:solidFill>
                          <a:latin typeface="EYInterstate" panose="02000503020000020004" pitchFamily="2" charset="0"/>
                        </a:rPr>
                        <a:t>---</a:t>
                      </a:r>
                      <a:endParaRPr lang="en-CA" sz="1200" dirty="0">
                        <a:solidFill>
                          <a:srgbClr val="000000"/>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200" dirty="0" err="1" smtClean="0">
                          <a:solidFill>
                            <a:srgbClr val="000000"/>
                          </a:solidFill>
                          <a:latin typeface="EYInterstate" panose="02000503020000020004" pitchFamily="2" charset="0"/>
                        </a:rPr>
                        <a:t>Juros</a:t>
                      </a:r>
                      <a:endParaRPr lang="en-CA" sz="1200" dirty="0">
                        <a:solidFill>
                          <a:srgbClr val="000000"/>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12700" cmpd="sng">
                      <a:noFill/>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r>
              <a:tr h="496436">
                <a:tc>
                  <a:txBody>
                    <a:bodyPr/>
                    <a:lstStyle/>
                    <a:p>
                      <a:pPr algn="ctr"/>
                      <a:r>
                        <a:rPr lang="en-CA" sz="1200" b="1" dirty="0" smtClean="0">
                          <a:solidFill>
                            <a:srgbClr val="000000"/>
                          </a:solidFill>
                          <a:latin typeface="EYInterstate" panose="02000503020000020004" pitchFamily="2" charset="0"/>
                        </a:rPr>
                        <a:t>LAIR</a:t>
                      </a:r>
                      <a:endParaRPr lang="en-CA" sz="1200" b="1" dirty="0">
                        <a:solidFill>
                          <a:srgbClr val="000000"/>
                        </a:solidFill>
                        <a:latin typeface="EYInterstate" panose="02000503020000020004" pitchFamily="2" charset="0"/>
                      </a:endParaRPr>
                    </a:p>
                  </a:txBody>
                  <a:tcPr marL="68607" marR="68607" marT="38100" marB="38100">
                    <a:lnL w="12700" cmpd="sng">
                      <a:noFill/>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CA" sz="1200" dirty="0">
                        <a:solidFill>
                          <a:srgbClr val="000000"/>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CA" sz="1200" dirty="0">
                        <a:solidFill>
                          <a:srgbClr val="000000"/>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CA" sz="1200" dirty="0" smtClean="0">
                          <a:solidFill>
                            <a:srgbClr val="000000"/>
                          </a:solidFill>
                          <a:latin typeface="EYInterstate" panose="02000503020000020004" pitchFamily="2" charset="0"/>
                          <a:sym typeface="Wingdings" panose="05000000000000000000" pitchFamily="2" charset="2"/>
                        </a:rPr>
                        <a:t></a:t>
                      </a:r>
                      <a:endParaRPr lang="en-CA" sz="1200" dirty="0">
                        <a:solidFill>
                          <a:srgbClr val="000000"/>
                        </a:solidFill>
                        <a:latin typeface="EYInterstate" panose="02000503020000020004" pitchFamily="2" charset="0"/>
                      </a:endParaRPr>
                    </a:p>
                  </a:txBody>
                  <a:tcPr marL="68607" marR="68607" marT="38100" marB="38100" anchor="ctr">
                    <a:lnL w="28575" cap="flat" cmpd="sng" algn="ctr">
                      <a:solidFill>
                        <a:schemeClr val="tx2"/>
                      </a:solidFill>
                      <a:prstDash val="solid"/>
                      <a:round/>
                      <a:headEnd type="none" w="med" len="med"/>
                      <a:tailEnd type="none" w="med" len="med"/>
                    </a:lnL>
                    <a:lnR w="12700" cmpd="sng">
                      <a:noFill/>
                    </a:lnR>
                    <a:lnT w="2857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cxnSp>
        <p:nvCxnSpPr>
          <p:cNvPr id="37" name="Straight Arrow Connector 36"/>
          <p:cNvCxnSpPr/>
          <p:nvPr/>
        </p:nvCxnSpPr>
        <p:spPr>
          <a:xfrm>
            <a:off x="6362086" y="1837387"/>
            <a:ext cx="695161" cy="1440160"/>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354895" y="1837387"/>
            <a:ext cx="702352" cy="540060"/>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6" name="Title 3"/>
          <p:cNvSpPr txBox="1">
            <a:spLocks/>
          </p:cNvSpPr>
          <p:nvPr/>
        </p:nvSpPr>
        <p:spPr>
          <a:xfrm>
            <a:off x="736076" y="5317773"/>
            <a:ext cx="3889951" cy="331650"/>
          </a:xfrm>
          <a:prstGeom prst="rect">
            <a:avLst/>
          </a:prstGeom>
        </p:spPr>
        <p:txBody>
          <a:bodyPr lIns="71332" tIns="35666" rIns="71332" bIns="35666"/>
          <a:lstStyle>
            <a:lvl1pPr algn="l" defTabSz="914377"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a:lstStyle>
          <a:p>
            <a:r>
              <a:rPr lang="en-US" sz="600" b="0" dirty="0" smtClean="0">
                <a:solidFill>
                  <a:srgbClr val="000000"/>
                </a:solidFill>
                <a:latin typeface="+mn-lt"/>
              </a:rPr>
              <a:t>** Este </a:t>
            </a:r>
            <a:r>
              <a:rPr lang="en-US" sz="600" b="0" dirty="0" err="1" smtClean="0">
                <a:solidFill>
                  <a:srgbClr val="000000"/>
                </a:solidFill>
                <a:latin typeface="+mn-lt"/>
              </a:rPr>
              <a:t>documento</a:t>
            </a:r>
            <a:r>
              <a:rPr lang="en-US" sz="600" b="0" dirty="0" smtClean="0">
                <a:solidFill>
                  <a:srgbClr val="000000"/>
                </a:solidFill>
                <a:latin typeface="+mn-lt"/>
              </a:rPr>
              <a:t> é </a:t>
            </a:r>
            <a:r>
              <a:rPr lang="en-US" sz="600" b="0" dirty="0" err="1" smtClean="0">
                <a:solidFill>
                  <a:srgbClr val="000000"/>
                </a:solidFill>
                <a:latin typeface="+mn-lt"/>
              </a:rPr>
              <a:t>sigiloso</a:t>
            </a:r>
            <a:r>
              <a:rPr lang="en-US" sz="600" b="0" dirty="0" smtClean="0">
                <a:solidFill>
                  <a:srgbClr val="000000"/>
                </a:solidFill>
                <a:latin typeface="+mn-lt"/>
              </a:rPr>
              <a:t> e </a:t>
            </a:r>
            <a:r>
              <a:rPr lang="en-US" sz="600" b="0" dirty="0" err="1" smtClean="0">
                <a:solidFill>
                  <a:srgbClr val="000000"/>
                </a:solidFill>
                <a:latin typeface="+mn-lt"/>
              </a:rPr>
              <a:t>confidencial</a:t>
            </a:r>
            <a:r>
              <a:rPr lang="en-US" sz="600" b="0" dirty="0" smtClean="0">
                <a:solidFill>
                  <a:srgbClr val="000000"/>
                </a:solidFill>
                <a:latin typeface="+mn-lt"/>
              </a:rPr>
              <a:t>. </a:t>
            </a:r>
            <a:r>
              <a:rPr lang="en-US" sz="600" b="0" dirty="0" err="1" smtClean="0">
                <a:solidFill>
                  <a:srgbClr val="000000"/>
                </a:solidFill>
                <a:latin typeface="+mn-lt"/>
              </a:rPr>
              <a:t>Contem</a:t>
            </a:r>
            <a:r>
              <a:rPr lang="en-US" sz="600" b="0" dirty="0" smtClean="0">
                <a:solidFill>
                  <a:srgbClr val="000000"/>
                </a:solidFill>
                <a:latin typeface="+mn-lt"/>
              </a:rPr>
              <a:t> </a:t>
            </a:r>
            <a:r>
              <a:rPr lang="en-US" sz="600" b="0" dirty="0" err="1" smtClean="0">
                <a:solidFill>
                  <a:srgbClr val="000000"/>
                </a:solidFill>
                <a:latin typeface="+mn-lt"/>
              </a:rPr>
              <a:t>Propriedade</a:t>
            </a:r>
            <a:r>
              <a:rPr lang="en-US" sz="600" b="0" dirty="0" smtClean="0">
                <a:solidFill>
                  <a:srgbClr val="000000"/>
                </a:solidFill>
                <a:latin typeface="+mn-lt"/>
              </a:rPr>
              <a:t> </a:t>
            </a:r>
            <a:r>
              <a:rPr lang="en-US" sz="600" b="0" dirty="0" err="1" smtClean="0">
                <a:solidFill>
                  <a:srgbClr val="000000"/>
                </a:solidFill>
                <a:latin typeface="+mn-lt"/>
              </a:rPr>
              <a:t>Intelactual</a:t>
            </a:r>
            <a:r>
              <a:rPr lang="en-US" sz="600" b="0" dirty="0" smtClean="0">
                <a:solidFill>
                  <a:srgbClr val="000000"/>
                </a:solidFill>
                <a:latin typeface="+mn-lt"/>
              </a:rPr>
              <a:t> da EY e </a:t>
            </a:r>
            <a:r>
              <a:rPr lang="en-US" sz="600" b="0" dirty="0" err="1" smtClean="0">
                <a:solidFill>
                  <a:srgbClr val="000000"/>
                </a:solidFill>
                <a:latin typeface="+mn-lt"/>
              </a:rPr>
              <a:t>não</a:t>
            </a:r>
            <a:r>
              <a:rPr lang="en-US" sz="600" b="0" dirty="0" smtClean="0">
                <a:solidFill>
                  <a:srgbClr val="000000"/>
                </a:solidFill>
                <a:latin typeface="+mn-lt"/>
              </a:rPr>
              <a:t> </a:t>
            </a:r>
            <a:r>
              <a:rPr lang="en-US" sz="600" b="0" dirty="0" err="1" smtClean="0">
                <a:solidFill>
                  <a:srgbClr val="000000"/>
                </a:solidFill>
                <a:latin typeface="+mn-lt"/>
              </a:rPr>
              <a:t>deve</a:t>
            </a:r>
            <a:r>
              <a:rPr lang="en-US" sz="600" b="0" dirty="0" smtClean="0">
                <a:solidFill>
                  <a:srgbClr val="000000"/>
                </a:solidFill>
                <a:latin typeface="+mn-lt"/>
              </a:rPr>
              <a:t> </a:t>
            </a:r>
            <a:r>
              <a:rPr lang="en-US" sz="600" b="0" dirty="0" err="1" smtClean="0">
                <a:solidFill>
                  <a:srgbClr val="000000"/>
                </a:solidFill>
                <a:latin typeface="+mn-lt"/>
              </a:rPr>
              <a:t>ser</a:t>
            </a:r>
            <a:r>
              <a:rPr lang="en-US" sz="600" b="0" dirty="0" smtClean="0">
                <a:solidFill>
                  <a:srgbClr val="000000"/>
                </a:solidFill>
                <a:latin typeface="+mn-lt"/>
              </a:rPr>
              <a:t> </a:t>
            </a:r>
            <a:r>
              <a:rPr lang="en-US" sz="600" b="0" dirty="0" err="1" smtClean="0">
                <a:solidFill>
                  <a:srgbClr val="000000"/>
                </a:solidFill>
                <a:latin typeface="+mn-lt"/>
              </a:rPr>
              <a:t>divulgado</a:t>
            </a:r>
            <a:r>
              <a:rPr lang="en-US" sz="600" b="0" dirty="0" smtClean="0">
                <a:solidFill>
                  <a:srgbClr val="000000"/>
                </a:solidFill>
                <a:latin typeface="+mn-lt"/>
              </a:rPr>
              <a:t>, </a:t>
            </a:r>
            <a:r>
              <a:rPr lang="en-US" sz="600" b="0" dirty="0" err="1" smtClean="0">
                <a:solidFill>
                  <a:srgbClr val="000000"/>
                </a:solidFill>
                <a:latin typeface="+mn-lt"/>
              </a:rPr>
              <a:t>publicado</a:t>
            </a:r>
            <a:r>
              <a:rPr lang="en-US" sz="600" b="0" dirty="0" smtClean="0">
                <a:solidFill>
                  <a:srgbClr val="000000"/>
                </a:solidFill>
                <a:latin typeface="+mn-lt"/>
              </a:rPr>
              <a:t>, </a:t>
            </a:r>
            <a:r>
              <a:rPr lang="en-US" sz="600" b="0" dirty="0" err="1" smtClean="0">
                <a:solidFill>
                  <a:srgbClr val="000000"/>
                </a:solidFill>
                <a:latin typeface="+mn-lt"/>
              </a:rPr>
              <a:t>compartilhado</a:t>
            </a:r>
            <a:r>
              <a:rPr lang="en-US" sz="600" b="0" dirty="0" smtClean="0">
                <a:solidFill>
                  <a:srgbClr val="000000"/>
                </a:solidFill>
                <a:latin typeface="+mn-lt"/>
              </a:rPr>
              <a:t>, </a:t>
            </a:r>
            <a:r>
              <a:rPr lang="en-US" sz="600" b="0" dirty="0" err="1" smtClean="0">
                <a:solidFill>
                  <a:srgbClr val="000000"/>
                </a:solidFill>
                <a:latin typeface="+mn-lt"/>
              </a:rPr>
              <a:t>em</a:t>
            </a:r>
            <a:r>
              <a:rPr lang="en-US" sz="600" b="0" dirty="0" smtClean="0">
                <a:solidFill>
                  <a:srgbClr val="000000"/>
                </a:solidFill>
                <a:latin typeface="+mn-lt"/>
              </a:rPr>
              <a:t> parte </a:t>
            </a:r>
            <a:r>
              <a:rPr lang="en-US" sz="600" b="0" dirty="0" err="1" smtClean="0">
                <a:solidFill>
                  <a:srgbClr val="000000"/>
                </a:solidFill>
                <a:latin typeface="+mn-lt"/>
              </a:rPr>
              <a:t>ou</a:t>
            </a:r>
            <a:r>
              <a:rPr lang="en-US" sz="600" b="0" dirty="0" smtClean="0">
                <a:solidFill>
                  <a:srgbClr val="000000"/>
                </a:solidFill>
                <a:latin typeface="+mn-lt"/>
              </a:rPr>
              <a:t> no </a:t>
            </a:r>
            <a:r>
              <a:rPr lang="en-US" sz="600" b="0" dirty="0" err="1" smtClean="0">
                <a:solidFill>
                  <a:srgbClr val="000000"/>
                </a:solidFill>
                <a:latin typeface="+mn-lt"/>
              </a:rPr>
              <a:t>todo</a:t>
            </a:r>
            <a:r>
              <a:rPr lang="en-US" sz="600" b="0" dirty="0" smtClean="0">
                <a:solidFill>
                  <a:srgbClr val="000000"/>
                </a:solidFill>
                <a:latin typeface="+mn-lt"/>
              </a:rPr>
              <a:t>, com </a:t>
            </a:r>
            <a:r>
              <a:rPr lang="en-US" sz="600" b="0" dirty="0" err="1" smtClean="0">
                <a:solidFill>
                  <a:srgbClr val="000000"/>
                </a:solidFill>
                <a:latin typeface="+mn-lt"/>
              </a:rPr>
              <a:t>terceiros</a:t>
            </a:r>
            <a:r>
              <a:rPr lang="en-US" sz="600" b="0" dirty="0" smtClean="0">
                <a:solidFill>
                  <a:srgbClr val="000000"/>
                </a:solidFill>
                <a:latin typeface="+mn-lt"/>
              </a:rPr>
              <a:t> </a:t>
            </a:r>
            <a:r>
              <a:rPr lang="en-US" sz="600" b="0" dirty="0" err="1" smtClean="0">
                <a:solidFill>
                  <a:srgbClr val="000000"/>
                </a:solidFill>
                <a:latin typeface="+mn-lt"/>
              </a:rPr>
              <a:t>sem</a:t>
            </a:r>
            <a:r>
              <a:rPr lang="en-US" sz="600" b="0" dirty="0" smtClean="0">
                <a:solidFill>
                  <a:srgbClr val="000000"/>
                </a:solidFill>
                <a:latin typeface="+mn-lt"/>
              </a:rPr>
              <a:t> </a:t>
            </a:r>
            <a:r>
              <a:rPr lang="en-US" sz="600" b="0" dirty="0" err="1" smtClean="0">
                <a:solidFill>
                  <a:srgbClr val="000000"/>
                </a:solidFill>
                <a:latin typeface="+mn-lt"/>
              </a:rPr>
              <a:t>prévia</a:t>
            </a:r>
            <a:r>
              <a:rPr lang="en-US" sz="600" b="0" dirty="0" smtClean="0">
                <a:solidFill>
                  <a:srgbClr val="000000"/>
                </a:solidFill>
                <a:latin typeface="+mn-lt"/>
              </a:rPr>
              <a:t> </a:t>
            </a:r>
            <a:r>
              <a:rPr lang="en-US" sz="600" b="0" dirty="0" err="1" smtClean="0">
                <a:solidFill>
                  <a:srgbClr val="000000"/>
                </a:solidFill>
                <a:latin typeface="+mn-lt"/>
              </a:rPr>
              <a:t>autorização</a:t>
            </a:r>
            <a:r>
              <a:rPr lang="en-US" sz="600" b="0" dirty="0">
                <a:solidFill>
                  <a:srgbClr val="000000"/>
                </a:solidFill>
                <a:latin typeface="+mn-lt"/>
              </a:rPr>
              <a:t> </a:t>
            </a:r>
            <a:r>
              <a:rPr lang="en-US" sz="600" b="0" dirty="0" smtClean="0">
                <a:solidFill>
                  <a:srgbClr val="000000"/>
                </a:solidFill>
                <a:latin typeface="+mn-lt"/>
              </a:rPr>
              <a:t>formal da EY. **</a:t>
            </a:r>
            <a:endParaRPr lang="pt-BR" sz="600" b="0" dirty="0">
              <a:solidFill>
                <a:srgbClr val="000000"/>
              </a:solidFill>
              <a:latin typeface="+mn-lt"/>
            </a:endParaRPr>
          </a:p>
        </p:txBody>
      </p:sp>
    </p:spTree>
    <p:extLst>
      <p:ext uri="{BB962C8B-B14F-4D97-AF65-F5344CB8AC3E}">
        <p14:creationId xmlns:p14="http://schemas.microsoft.com/office/powerpoint/2010/main" xmlns="" val="29315831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3799" y="892"/>
            <a:ext cx="9144000" cy="1055502"/>
          </a:xfrm>
          <a:custGeom>
            <a:avLst/>
            <a:gdLst>
              <a:gd name="connsiteX0" fmla="*/ 0 w 6091238"/>
              <a:gd name="connsiteY0" fmla="*/ 0 h 1267097"/>
              <a:gd name="connsiteX1" fmla="*/ 6091238 w 6091238"/>
              <a:gd name="connsiteY1" fmla="*/ 0 h 1267097"/>
              <a:gd name="connsiteX2" fmla="*/ 6091238 w 6091238"/>
              <a:gd name="connsiteY2" fmla="*/ 1267097 h 1267097"/>
              <a:gd name="connsiteX3" fmla="*/ 0 w 6091238"/>
              <a:gd name="connsiteY3" fmla="*/ 1267097 h 1267097"/>
              <a:gd name="connsiteX4" fmla="*/ 0 w 6091238"/>
              <a:gd name="connsiteY4" fmla="*/ 0 h 1267097"/>
              <a:gd name="connsiteX0" fmla="*/ 0 w 6091238"/>
              <a:gd name="connsiteY0" fmla="*/ 0 h 1268761"/>
              <a:gd name="connsiteX1" fmla="*/ 6091238 w 6091238"/>
              <a:gd name="connsiteY1" fmla="*/ 0 h 1268761"/>
              <a:gd name="connsiteX2" fmla="*/ 5868144 w 6091238"/>
              <a:gd name="connsiteY2" fmla="*/ 1268761 h 1268761"/>
              <a:gd name="connsiteX3" fmla="*/ 0 w 6091238"/>
              <a:gd name="connsiteY3" fmla="*/ 1267097 h 1268761"/>
              <a:gd name="connsiteX4" fmla="*/ 0 w 6091238"/>
              <a:gd name="connsiteY4" fmla="*/ 0 h 1268761"/>
              <a:gd name="connsiteX0" fmla="*/ 0 w 6091238"/>
              <a:gd name="connsiteY0" fmla="*/ 0 h 1268761"/>
              <a:gd name="connsiteX1" fmla="*/ 6091238 w 6091238"/>
              <a:gd name="connsiteY1" fmla="*/ 0 h 1268761"/>
              <a:gd name="connsiteX2" fmla="*/ 5832140 w 6091238"/>
              <a:gd name="connsiteY2" fmla="*/ 1268761 h 1268761"/>
              <a:gd name="connsiteX3" fmla="*/ 0 w 6091238"/>
              <a:gd name="connsiteY3" fmla="*/ 1267097 h 1268761"/>
              <a:gd name="connsiteX4" fmla="*/ 0 w 6091238"/>
              <a:gd name="connsiteY4" fmla="*/ 0 h 1268761"/>
              <a:gd name="connsiteX0" fmla="*/ 0 w 9144000"/>
              <a:gd name="connsiteY0" fmla="*/ 0 h 1267097"/>
              <a:gd name="connsiteX1" fmla="*/ 6091238 w 9144000"/>
              <a:gd name="connsiteY1" fmla="*/ 0 h 1267097"/>
              <a:gd name="connsiteX2" fmla="*/ 9144000 w 9144000"/>
              <a:gd name="connsiteY2" fmla="*/ 1220783 h 1267097"/>
              <a:gd name="connsiteX3" fmla="*/ 0 w 9144000"/>
              <a:gd name="connsiteY3" fmla="*/ 1267097 h 1267097"/>
              <a:gd name="connsiteX4" fmla="*/ 0 w 9144000"/>
              <a:gd name="connsiteY4" fmla="*/ 0 h 1267097"/>
              <a:gd name="connsiteX0" fmla="*/ 0 w 9144000"/>
              <a:gd name="connsiteY0" fmla="*/ 0 h 1267097"/>
              <a:gd name="connsiteX1" fmla="*/ 9144000 w 9144000"/>
              <a:gd name="connsiteY1" fmla="*/ 1583 h 1267097"/>
              <a:gd name="connsiteX2" fmla="*/ 9144000 w 9144000"/>
              <a:gd name="connsiteY2" fmla="*/ 1220783 h 1267097"/>
              <a:gd name="connsiteX3" fmla="*/ 0 w 9144000"/>
              <a:gd name="connsiteY3" fmla="*/ 1267097 h 1267097"/>
              <a:gd name="connsiteX4" fmla="*/ 0 w 9144000"/>
              <a:gd name="connsiteY4" fmla="*/ 0 h 1267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67097">
                <a:moveTo>
                  <a:pt x="0" y="0"/>
                </a:moveTo>
                <a:lnTo>
                  <a:pt x="9144000" y="1583"/>
                </a:lnTo>
                <a:lnTo>
                  <a:pt x="9144000" y="1220783"/>
                </a:lnTo>
                <a:lnTo>
                  <a:pt x="0" y="1267097"/>
                </a:lnTo>
                <a:lnTo>
                  <a:pt x="0" y="0"/>
                </a:lnTo>
                <a:close/>
              </a:path>
            </a:pathLst>
          </a:custGeom>
          <a:noFill/>
          <a:ln w="25400" cap="flat" cmpd="sng" algn="ctr">
            <a:noFill/>
            <a:prstDash val="solid"/>
          </a:ln>
          <a:effectLst/>
        </p:spPr>
        <p:txBody>
          <a:bodyPr lIns="95015" tIns="47507" rIns="95015" bIns="47507" rtlCol="0" anchor="ctr"/>
          <a:lstStyle/>
          <a:p>
            <a:pPr algn="ctr" fontAlgn="base">
              <a:spcBef>
                <a:spcPct val="0"/>
              </a:spcBef>
              <a:spcAft>
                <a:spcPct val="0"/>
              </a:spcAft>
              <a:defRPr/>
            </a:pPr>
            <a:endParaRPr lang="en-US" sz="1100" kern="0" dirty="0">
              <a:solidFill>
                <a:srgbClr val="FFFFFF"/>
              </a:solidFill>
              <a:cs typeface="Arial"/>
            </a:endParaRPr>
          </a:p>
        </p:txBody>
      </p:sp>
      <p:sp>
        <p:nvSpPr>
          <p:cNvPr id="51206" name="Rectangle 6"/>
          <p:cNvSpPr>
            <a:spLocks noGrp="1" noChangeArrowheads="1"/>
          </p:cNvSpPr>
          <p:nvPr>
            <p:ph type="title" idx="4294967295"/>
          </p:nvPr>
        </p:nvSpPr>
        <p:spPr>
          <a:xfrm>
            <a:off x="361951" y="283371"/>
            <a:ext cx="6172200" cy="716741"/>
          </a:xfrm>
          <a:prstGeom prst="rect">
            <a:avLst/>
          </a:prstGeom>
        </p:spPr>
        <p:txBody>
          <a:bodyPr/>
          <a:lstStyle/>
          <a:p>
            <a:r>
              <a:rPr lang="pt-BR" sz="2200" dirty="0">
                <a:solidFill>
                  <a:srgbClr val="000000"/>
                </a:solidFill>
                <a:latin typeface="EYInterstate" panose="02000503020000020004" pitchFamily="2" charset="0"/>
              </a:rPr>
              <a:t>Contabilização pelo arrendatário </a:t>
            </a:r>
            <a:br>
              <a:rPr lang="pt-BR" sz="2200" dirty="0">
                <a:solidFill>
                  <a:srgbClr val="000000"/>
                </a:solidFill>
                <a:latin typeface="EYInterstate" panose="02000503020000020004" pitchFamily="2" charset="0"/>
              </a:rPr>
            </a:br>
            <a:r>
              <a:rPr lang="pt-BR" sz="2000" dirty="0">
                <a:solidFill>
                  <a:srgbClr val="000000"/>
                </a:solidFill>
                <a:latin typeface="EYInterstate" panose="02000503020000020004" pitchFamily="2" charset="0"/>
              </a:rPr>
              <a:t>Exemplo </a:t>
            </a:r>
          </a:p>
        </p:txBody>
      </p:sp>
      <p:graphicFrame>
        <p:nvGraphicFramePr>
          <p:cNvPr id="8" name="Table 7"/>
          <p:cNvGraphicFramePr>
            <a:graphicFrameLocks noGrp="1"/>
          </p:cNvGraphicFramePr>
          <p:nvPr>
            <p:extLst/>
          </p:nvPr>
        </p:nvGraphicFramePr>
        <p:xfrm>
          <a:off x="358772" y="1459884"/>
          <a:ext cx="8426452" cy="3504193"/>
        </p:xfrm>
        <a:graphic>
          <a:graphicData uri="http://schemas.openxmlformats.org/drawingml/2006/table">
            <a:tbl>
              <a:tblPr firstRow="1" bandRow="1">
                <a:tableStyleId>{5C22544A-7EE6-4342-B048-85BDC9FD1C3A}</a:tableStyleId>
              </a:tblPr>
              <a:tblGrid>
                <a:gridCol w="4213226"/>
                <a:gridCol w="4213226"/>
              </a:tblGrid>
              <a:tr h="484087">
                <a:tc gridSpan="2">
                  <a:txBody>
                    <a:bodyPr/>
                    <a:lstStyle/>
                    <a:p>
                      <a:r>
                        <a:rPr lang="pt-BR" sz="2000" noProof="0" dirty="0" smtClean="0">
                          <a:solidFill>
                            <a:srgbClr val="333333"/>
                          </a:solidFill>
                        </a:rPr>
                        <a:t>Cenário</a:t>
                      </a:r>
                      <a:endParaRPr lang="pt-BR" sz="2000" noProof="0" dirty="0">
                        <a:solidFill>
                          <a:srgbClr val="333333"/>
                        </a:solidFill>
                      </a:endParaRPr>
                    </a:p>
                  </a:txBody>
                  <a:tcPr marL="68580" marR="68580" marT="38085" marB="38085">
                    <a:solidFill>
                      <a:schemeClr val="accent2"/>
                    </a:solidFill>
                  </a:tcPr>
                </a:tc>
                <a:tc hMerge="1">
                  <a:txBody>
                    <a:bodyPr/>
                    <a:lstStyle/>
                    <a:p>
                      <a:endParaRPr lang="en-US" dirty="0"/>
                    </a:p>
                  </a:txBody>
                  <a:tcPr/>
                </a:tc>
              </a:tr>
              <a:tr h="617313">
                <a:tc gridSpan="2">
                  <a:txBody>
                    <a:bodyPr/>
                    <a:lstStyle/>
                    <a:p>
                      <a:r>
                        <a:rPr lang="pt-BR" sz="1700" noProof="0" dirty="0" smtClean="0">
                          <a:solidFill>
                            <a:srgbClr val="333333"/>
                          </a:solidFill>
                        </a:rPr>
                        <a:t>Arrendatário</a:t>
                      </a:r>
                      <a:r>
                        <a:rPr lang="pt-BR" sz="1700" baseline="0" noProof="0" dirty="0" smtClean="0">
                          <a:solidFill>
                            <a:srgbClr val="333333"/>
                          </a:solidFill>
                        </a:rPr>
                        <a:t> firma  um contrato de arrendamento mercantil de equipamento por 3 anos. O contrato prevê: </a:t>
                      </a:r>
                      <a:endParaRPr lang="pt-BR" sz="1700" noProof="0" dirty="0">
                        <a:solidFill>
                          <a:srgbClr val="333333"/>
                        </a:solidFill>
                      </a:endParaRPr>
                    </a:p>
                  </a:txBody>
                  <a:tcPr marL="68580" marR="68580" marT="38085" marB="38085">
                    <a:solidFill>
                      <a:srgbClr val="F0F0F0"/>
                    </a:solidFill>
                  </a:tcPr>
                </a:tc>
                <a:tc hMerge="1">
                  <a:txBody>
                    <a:bodyPr/>
                    <a:lstStyle/>
                    <a:p>
                      <a:endParaRPr lang="en-US" sz="1800" dirty="0">
                        <a:solidFill>
                          <a:srgbClr val="333333"/>
                        </a:solidFill>
                      </a:endParaRPr>
                    </a:p>
                  </a:txBody>
                  <a:tcPr>
                    <a:solidFill>
                      <a:schemeClr val="accent1">
                        <a:lumMod val="40000"/>
                        <a:lumOff val="60000"/>
                      </a:schemeClr>
                    </a:solidFill>
                  </a:tcPr>
                </a:tc>
              </a:tr>
              <a:tr h="433748">
                <a:tc>
                  <a:txBody>
                    <a:bodyPr/>
                    <a:lstStyle/>
                    <a:p>
                      <a:r>
                        <a:rPr lang="pt-BR" sz="2000" baseline="0" noProof="0" dirty="0" smtClean="0">
                          <a:solidFill>
                            <a:schemeClr val="bg1"/>
                          </a:solidFill>
                        </a:rPr>
                        <a:t>Prazo do arrendamento mercantil</a:t>
                      </a:r>
                      <a:endParaRPr lang="pt-BR" sz="2000" baseline="0" noProof="0" dirty="0">
                        <a:solidFill>
                          <a:schemeClr val="bg1"/>
                        </a:solidFill>
                      </a:endParaRPr>
                    </a:p>
                  </a:txBody>
                  <a:tcPr marL="68580" marR="68580" marT="38085" marB="38085">
                    <a:solidFill>
                      <a:srgbClr val="C0C0C0"/>
                    </a:solidFill>
                  </a:tcPr>
                </a:tc>
                <a:tc>
                  <a:txBody>
                    <a:bodyPr/>
                    <a:lstStyle/>
                    <a:p>
                      <a:r>
                        <a:rPr lang="pt-BR" sz="2000" baseline="0" noProof="0" dirty="0" smtClean="0">
                          <a:solidFill>
                            <a:schemeClr val="bg1"/>
                          </a:solidFill>
                        </a:rPr>
                        <a:t>Três anos</a:t>
                      </a:r>
                      <a:endParaRPr lang="pt-BR" sz="2000" baseline="0" noProof="0" dirty="0">
                        <a:solidFill>
                          <a:schemeClr val="bg1"/>
                        </a:solidFill>
                      </a:endParaRPr>
                    </a:p>
                  </a:txBody>
                  <a:tcPr marL="68580" marR="68580" marT="38085" marB="38085">
                    <a:solidFill>
                      <a:srgbClr val="C0C0C0"/>
                    </a:solidFill>
                  </a:tcPr>
                </a:tc>
              </a:tr>
              <a:tr h="930969">
                <a:tc>
                  <a:txBody>
                    <a:bodyPr/>
                    <a:lstStyle/>
                    <a:p>
                      <a:r>
                        <a:rPr lang="pt-BR" sz="1700" noProof="0" dirty="0" smtClean="0">
                          <a:solidFill>
                            <a:srgbClr val="333333"/>
                          </a:solidFill>
                        </a:rPr>
                        <a:t>Pagamentos</a:t>
                      </a:r>
                      <a:r>
                        <a:rPr lang="pt-BR" sz="1700" baseline="0" noProof="0" dirty="0" smtClean="0">
                          <a:solidFill>
                            <a:srgbClr val="333333"/>
                          </a:solidFill>
                        </a:rPr>
                        <a:t> anuais</a:t>
                      </a:r>
                      <a:endParaRPr lang="pt-BR" sz="1700" noProof="0" dirty="0">
                        <a:solidFill>
                          <a:srgbClr val="333333"/>
                        </a:solidFill>
                      </a:endParaRPr>
                    </a:p>
                  </a:txBody>
                  <a:tcPr marL="68580" marR="68580" marT="38085" marB="38085">
                    <a:solidFill>
                      <a:srgbClr val="F0F0F0"/>
                    </a:solidFill>
                  </a:tcPr>
                </a:tc>
                <a:tc>
                  <a:txBody>
                    <a:bodyPr/>
                    <a:lstStyle/>
                    <a:p>
                      <a:r>
                        <a:rPr lang="pt-BR" sz="1700" noProof="0" dirty="0" smtClean="0">
                          <a:solidFill>
                            <a:srgbClr val="333333"/>
                          </a:solidFill>
                        </a:rPr>
                        <a:t>Ano 1</a:t>
                      </a:r>
                      <a:r>
                        <a:rPr lang="pt-BR" sz="1700" baseline="0" noProof="0" dirty="0" smtClean="0">
                          <a:solidFill>
                            <a:srgbClr val="333333"/>
                          </a:solidFill>
                        </a:rPr>
                        <a:t> – 10.000</a:t>
                      </a:r>
                    </a:p>
                    <a:p>
                      <a:r>
                        <a:rPr lang="pt-BR" sz="1700" noProof="0" dirty="0" smtClean="0">
                          <a:solidFill>
                            <a:srgbClr val="333333"/>
                          </a:solidFill>
                        </a:rPr>
                        <a:t>Ano</a:t>
                      </a:r>
                      <a:r>
                        <a:rPr lang="pt-BR" sz="1700" baseline="0" noProof="0" dirty="0" smtClean="0">
                          <a:solidFill>
                            <a:srgbClr val="333333"/>
                          </a:solidFill>
                        </a:rPr>
                        <a:t> 2 – 12.000</a:t>
                      </a:r>
                    </a:p>
                    <a:p>
                      <a:r>
                        <a:rPr lang="pt-BR" sz="1700" noProof="0" dirty="0" smtClean="0">
                          <a:solidFill>
                            <a:srgbClr val="333333"/>
                          </a:solidFill>
                        </a:rPr>
                        <a:t>Ano</a:t>
                      </a:r>
                      <a:r>
                        <a:rPr lang="pt-BR" sz="1700" baseline="0" noProof="0" dirty="0" smtClean="0">
                          <a:solidFill>
                            <a:srgbClr val="333333"/>
                          </a:solidFill>
                        </a:rPr>
                        <a:t> 3 – 14.000</a:t>
                      </a:r>
                      <a:endParaRPr lang="pt-BR" sz="1700" noProof="0" dirty="0">
                        <a:solidFill>
                          <a:srgbClr val="333333"/>
                        </a:solidFill>
                      </a:endParaRPr>
                    </a:p>
                  </a:txBody>
                  <a:tcPr marL="68580" marR="68580" marT="38085" marB="38085">
                    <a:solidFill>
                      <a:srgbClr val="F0F0F0"/>
                    </a:solidFill>
                  </a:tcPr>
                </a:tc>
              </a:tr>
              <a:tr h="443746">
                <a:tc>
                  <a:txBody>
                    <a:bodyPr/>
                    <a:lstStyle/>
                    <a:p>
                      <a:r>
                        <a:rPr lang="pt-BR" sz="2000" baseline="0" noProof="0" dirty="0" smtClean="0">
                          <a:solidFill>
                            <a:schemeClr val="bg1"/>
                          </a:solidFill>
                        </a:rPr>
                        <a:t>Taxa de desconto</a:t>
                      </a:r>
                      <a:endParaRPr lang="pt-BR" sz="2000" baseline="0" noProof="0" dirty="0">
                        <a:solidFill>
                          <a:schemeClr val="bg1"/>
                        </a:solidFill>
                      </a:endParaRPr>
                    </a:p>
                  </a:txBody>
                  <a:tcPr marL="68580" marR="68580" marT="38085" marB="38085">
                    <a:solidFill>
                      <a:srgbClr val="C0C0C0"/>
                    </a:solidFill>
                  </a:tcPr>
                </a:tc>
                <a:tc>
                  <a:txBody>
                    <a:bodyPr/>
                    <a:lstStyle/>
                    <a:p>
                      <a:r>
                        <a:rPr lang="pt-BR" sz="2000" baseline="0" noProof="0" dirty="0" smtClean="0">
                          <a:solidFill>
                            <a:schemeClr val="bg1"/>
                          </a:solidFill>
                        </a:rPr>
                        <a:t>4,235%</a:t>
                      </a:r>
                      <a:endParaRPr lang="pt-BR" sz="2000" strike="sngStrike" baseline="0" noProof="0" dirty="0">
                        <a:solidFill>
                          <a:schemeClr val="bg1"/>
                        </a:solidFill>
                      </a:endParaRPr>
                    </a:p>
                  </a:txBody>
                  <a:tcPr marL="68580" marR="68580" marT="38085" marB="38085">
                    <a:solidFill>
                      <a:srgbClr val="C0C0C0"/>
                    </a:solidFill>
                  </a:tcPr>
                </a:tc>
              </a:tr>
              <a:tr h="584170">
                <a:tc>
                  <a:txBody>
                    <a:bodyPr/>
                    <a:lstStyle/>
                    <a:p>
                      <a:r>
                        <a:rPr lang="pt-BR" sz="1700" noProof="0" dirty="0" smtClean="0">
                          <a:solidFill>
                            <a:srgbClr val="333333"/>
                          </a:solidFill>
                        </a:rPr>
                        <a:t>Valor</a:t>
                      </a:r>
                      <a:r>
                        <a:rPr lang="pt-BR" sz="1700" baseline="0" noProof="0" dirty="0" smtClean="0">
                          <a:solidFill>
                            <a:srgbClr val="333333"/>
                          </a:solidFill>
                        </a:rPr>
                        <a:t> presente dos pagamentos do arrendamento mercantil</a:t>
                      </a:r>
                      <a:endParaRPr lang="pt-BR" sz="1700" noProof="0" dirty="0">
                        <a:solidFill>
                          <a:srgbClr val="333333"/>
                        </a:solidFill>
                      </a:endParaRPr>
                    </a:p>
                  </a:txBody>
                  <a:tcPr marL="68580" marR="68580" marT="38085" marB="38085">
                    <a:solidFill>
                      <a:srgbClr val="F0F0F0"/>
                    </a:solidFill>
                  </a:tcPr>
                </a:tc>
                <a:tc>
                  <a:txBody>
                    <a:bodyPr/>
                    <a:lstStyle/>
                    <a:p>
                      <a:r>
                        <a:rPr lang="pt-BR" sz="1700" noProof="0" dirty="0" smtClean="0">
                          <a:solidFill>
                            <a:srgbClr val="333333"/>
                          </a:solidFill>
                        </a:rPr>
                        <a:t>33.000</a:t>
                      </a:r>
                      <a:endParaRPr lang="pt-BR" sz="1700" noProof="0" dirty="0">
                        <a:solidFill>
                          <a:srgbClr val="333333"/>
                        </a:solidFill>
                      </a:endParaRPr>
                    </a:p>
                  </a:txBody>
                  <a:tcPr marL="68580" marR="68580" marT="38085" marB="38085">
                    <a:solidFill>
                      <a:srgbClr val="F0F0F0"/>
                    </a:solidFill>
                  </a:tcPr>
                </a:tc>
              </a:tr>
            </a:tbl>
          </a:graphicData>
        </a:graphic>
      </p:graphicFrame>
      <p:sp>
        <p:nvSpPr>
          <p:cNvPr id="10" name="Rectangle 8"/>
          <p:cNvSpPr/>
          <p:nvPr/>
        </p:nvSpPr>
        <p:spPr>
          <a:xfrm>
            <a:off x="0" y="1018310"/>
            <a:ext cx="9144000" cy="38084"/>
          </a:xfrm>
          <a:prstGeom prst="rect">
            <a:avLst/>
          </a:prstGeom>
          <a:solidFill>
            <a:srgbClr val="FFE600"/>
          </a:solidFill>
          <a:ln w="25400" cap="flat" cmpd="sng" algn="ctr">
            <a:noFill/>
            <a:prstDash val="solid"/>
          </a:ln>
          <a:effectLst/>
        </p:spPr>
        <p:txBody>
          <a:bodyPr lIns="95015" tIns="47507" rIns="95015" bIns="47507" rtlCol="0" anchor="ctr"/>
          <a:lstStyle/>
          <a:p>
            <a:pPr algn="ctr" fontAlgn="base">
              <a:spcBef>
                <a:spcPct val="0"/>
              </a:spcBef>
              <a:spcAft>
                <a:spcPct val="0"/>
              </a:spcAft>
              <a:defRPr/>
            </a:pPr>
            <a:endParaRPr lang="en-US" sz="1100" kern="0" dirty="0">
              <a:solidFill>
                <a:srgbClr val="FFFFFF"/>
              </a:solidFill>
              <a:cs typeface="Arial"/>
            </a:endParaRPr>
          </a:p>
        </p:txBody>
      </p:sp>
    </p:spTree>
    <p:custDataLst>
      <p:tags r:id="rId1"/>
    </p:custDataLst>
    <p:extLst>
      <p:ext uri="{BB962C8B-B14F-4D97-AF65-F5344CB8AC3E}">
        <p14:creationId xmlns:p14="http://schemas.microsoft.com/office/powerpoint/2010/main" xmlns="" val="52815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9525" y="1122"/>
            <a:ext cx="9144000" cy="1055502"/>
          </a:xfrm>
          <a:custGeom>
            <a:avLst/>
            <a:gdLst>
              <a:gd name="connsiteX0" fmla="*/ 0 w 6091238"/>
              <a:gd name="connsiteY0" fmla="*/ 0 h 1267097"/>
              <a:gd name="connsiteX1" fmla="*/ 6091238 w 6091238"/>
              <a:gd name="connsiteY1" fmla="*/ 0 h 1267097"/>
              <a:gd name="connsiteX2" fmla="*/ 6091238 w 6091238"/>
              <a:gd name="connsiteY2" fmla="*/ 1267097 h 1267097"/>
              <a:gd name="connsiteX3" fmla="*/ 0 w 6091238"/>
              <a:gd name="connsiteY3" fmla="*/ 1267097 h 1267097"/>
              <a:gd name="connsiteX4" fmla="*/ 0 w 6091238"/>
              <a:gd name="connsiteY4" fmla="*/ 0 h 1267097"/>
              <a:gd name="connsiteX0" fmla="*/ 0 w 6091238"/>
              <a:gd name="connsiteY0" fmla="*/ 0 h 1268761"/>
              <a:gd name="connsiteX1" fmla="*/ 6091238 w 6091238"/>
              <a:gd name="connsiteY1" fmla="*/ 0 h 1268761"/>
              <a:gd name="connsiteX2" fmla="*/ 5868144 w 6091238"/>
              <a:gd name="connsiteY2" fmla="*/ 1268761 h 1268761"/>
              <a:gd name="connsiteX3" fmla="*/ 0 w 6091238"/>
              <a:gd name="connsiteY3" fmla="*/ 1267097 h 1268761"/>
              <a:gd name="connsiteX4" fmla="*/ 0 w 6091238"/>
              <a:gd name="connsiteY4" fmla="*/ 0 h 1268761"/>
              <a:gd name="connsiteX0" fmla="*/ 0 w 6091238"/>
              <a:gd name="connsiteY0" fmla="*/ 0 h 1268761"/>
              <a:gd name="connsiteX1" fmla="*/ 6091238 w 6091238"/>
              <a:gd name="connsiteY1" fmla="*/ 0 h 1268761"/>
              <a:gd name="connsiteX2" fmla="*/ 5832140 w 6091238"/>
              <a:gd name="connsiteY2" fmla="*/ 1268761 h 1268761"/>
              <a:gd name="connsiteX3" fmla="*/ 0 w 6091238"/>
              <a:gd name="connsiteY3" fmla="*/ 1267097 h 1268761"/>
              <a:gd name="connsiteX4" fmla="*/ 0 w 6091238"/>
              <a:gd name="connsiteY4" fmla="*/ 0 h 1268761"/>
              <a:gd name="connsiteX0" fmla="*/ 0 w 9144000"/>
              <a:gd name="connsiteY0" fmla="*/ 0 h 1267097"/>
              <a:gd name="connsiteX1" fmla="*/ 6091238 w 9144000"/>
              <a:gd name="connsiteY1" fmla="*/ 0 h 1267097"/>
              <a:gd name="connsiteX2" fmla="*/ 9144000 w 9144000"/>
              <a:gd name="connsiteY2" fmla="*/ 1220783 h 1267097"/>
              <a:gd name="connsiteX3" fmla="*/ 0 w 9144000"/>
              <a:gd name="connsiteY3" fmla="*/ 1267097 h 1267097"/>
              <a:gd name="connsiteX4" fmla="*/ 0 w 9144000"/>
              <a:gd name="connsiteY4" fmla="*/ 0 h 1267097"/>
              <a:gd name="connsiteX0" fmla="*/ 0 w 9144000"/>
              <a:gd name="connsiteY0" fmla="*/ 0 h 1267097"/>
              <a:gd name="connsiteX1" fmla="*/ 9144000 w 9144000"/>
              <a:gd name="connsiteY1" fmla="*/ 1583 h 1267097"/>
              <a:gd name="connsiteX2" fmla="*/ 9144000 w 9144000"/>
              <a:gd name="connsiteY2" fmla="*/ 1220783 h 1267097"/>
              <a:gd name="connsiteX3" fmla="*/ 0 w 9144000"/>
              <a:gd name="connsiteY3" fmla="*/ 1267097 h 1267097"/>
              <a:gd name="connsiteX4" fmla="*/ 0 w 9144000"/>
              <a:gd name="connsiteY4" fmla="*/ 0 h 1267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67097">
                <a:moveTo>
                  <a:pt x="0" y="0"/>
                </a:moveTo>
                <a:lnTo>
                  <a:pt x="9144000" y="1583"/>
                </a:lnTo>
                <a:lnTo>
                  <a:pt x="9144000" y="1220783"/>
                </a:lnTo>
                <a:lnTo>
                  <a:pt x="0" y="1267097"/>
                </a:lnTo>
                <a:lnTo>
                  <a:pt x="0" y="0"/>
                </a:lnTo>
                <a:close/>
              </a:path>
            </a:pathLst>
          </a:custGeom>
          <a:noFill/>
          <a:ln w="25400" cap="flat" cmpd="sng" algn="ctr">
            <a:noFill/>
            <a:prstDash val="solid"/>
          </a:ln>
          <a:effectLst/>
        </p:spPr>
        <p:txBody>
          <a:bodyPr lIns="95015" tIns="47507" rIns="95015" bIns="47507" rtlCol="0" anchor="ctr"/>
          <a:lstStyle/>
          <a:p>
            <a:pPr algn="ctr" fontAlgn="base">
              <a:spcBef>
                <a:spcPct val="0"/>
              </a:spcBef>
              <a:spcAft>
                <a:spcPct val="0"/>
              </a:spcAft>
              <a:defRPr/>
            </a:pPr>
            <a:endParaRPr lang="en-US" sz="1100" kern="0" dirty="0">
              <a:solidFill>
                <a:srgbClr val="FFFFFF"/>
              </a:solidFill>
              <a:cs typeface="Arial"/>
            </a:endParaRPr>
          </a:p>
        </p:txBody>
      </p:sp>
      <p:sp>
        <p:nvSpPr>
          <p:cNvPr id="51206" name="Rectangle 6"/>
          <p:cNvSpPr>
            <a:spLocks noGrp="1" noChangeArrowheads="1"/>
          </p:cNvSpPr>
          <p:nvPr>
            <p:ph type="title" idx="4294967295"/>
          </p:nvPr>
        </p:nvSpPr>
        <p:spPr>
          <a:xfrm>
            <a:off x="371475" y="283371"/>
            <a:ext cx="6172200" cy="716741"/>
          </a:xfrm>
          <a:prstGeom prst="rect">
            <a:avLst/>
          </a:prstGeom>
        </p:spPr>
        <p:txBody>
          <a:bodyPr/>
          <a:lstStyle/>
          <a:p>
            <a:r>
              <a:rPr lang="pt-BR" sz="2200" dirty="0">
                <a:solidFill>
                  <a:srgbClr val="000000"/>
                </a:solidFill>
                <a:latin typeface="EYInterstate" panose="02000503020000020004" pitchFamily="2" charset="0"/>
              </a:rPr>
              <a:t>Contabilização do arrendatário </a:t>
            </a:r>
            <a:r>
              <a:rPr lang="pt-BR" dirty="0"/>
              <a:t/>
            </a:r>
            <a:br>
              <a:rPr lang="pt-BR" dirty="0"/>
            </a:br>
            <a:r>
              <a:rPr lang="pt-BR" sz="2000" dirty="0" smtClean="0">
                <a:solidFill>
                  <a:srgbClr val="000000"/>
                </a:solidFill>
                <a:latin typeface="EYInterstate" panose="02000503020000020004" pitchFamily="2" charset="0"/>
              </a:rPr>
              <a:t>Exemplo (cont.)</a:t>
            </a:r>
            <a:r>
              <a:rPr lang="pt-BR" dirty="0" smtClean="0">
                <a:solidFill>
                  <a:srgbClr val="FF0000"/>
                </a:solidFill>
              </a:rPr>
              <a:t/>
            </a:r>
            <a:br>
              <a:rPr lang="pt-BR" dirty="0" smtClean="0">
                <a:solidFill>
                  <a:srgbClr val="FF0000"/>
                </a:solidFill>
              </a:rPr>
            </a:br>
            <a:endParaRPr lang="pt-BR" dirty="0">
              <a:solidFill>
                <a:srgbClr val="FF0000"/>
              </a:solidFill>
            </a:endParaRPr>
          </a:p>
        </p:txBody>
      </p:sp>
      <p:sp>
        <p:nvSpPr>
          <p:cNvPr id="51207" name="Rectangle 7"/>
          <p:cNvSpPr>
            <a:spLocks noGrp="1" noChangeArrowheads="1"/>
          </p:cNvSpPr>
          <p:nvPr>
            <p:ph idx="4294967295"/>
          </p:nvPr>
        </p:nvSpPr>
        <p:spPr>
          <a:xfrm>
            <a:off x="1825228" y="1184665"/>
            <a:ext cx="6175772" cy="3764873"/>
          </a:xfrm>
          <a:prstGeom prst="rect">
            <a:avLst/>
          </a:prstGeom>
        </p:spPr>
        <p:txBody>
          <a:bodyPr/>
          <a:lstStyle/>
          <a:p>
            <a:pPr marL="0" lvl="1" indent="0">
              <a:buNone/>
            </a:pPr>
            <a:endParaRPr lang="en-GB" sz="1900" dirty="0">
              <a:latin typeface="Arial" pitchFamily="34" charset="0"/>
            </a:endParaRPr>
          </a:p>
          <a:p>
            <a:endParaRPr lang="en-GB" b="0" dirty="0">
              <a:latin typeface="Arial" pitchFamily="34" charset="0"/>
              <a:cs typeface="Arial" pitchFamily="34" charset="0"/>
            </a:endParaRPr>
          </a:p>
        </p:txBody>
      </p:sp>
      <p:graphicFrame>
        <p:nvGraphicFramePr>
          <p:cNvPr id="4" name="Table 3"/>
          <p:cNvGraphicFramePr>
            <a:graphicFrameLocks noGrp="1"/>
          </p:cNvGraphicFramePr>
          <p:nvPr>
            <p:extLst/>
          </p:nvPr>
        </p:nvGraphicFramePr>
        <p:xfrm>
          <a:off x="371475" y="1203760"/>
          <a:ext cx="8413751" cy="4044198"/>
        </p:xfrm>
        <a:graphic>
          <a:graphicData uri="http://schemas.openxmlformats.org/drawingml/2006/table">
            <a:tbl>
              <a:tblPr firstRow="1" bandRow="1">
                <a:tableStyleId>{5C22544A-7EE6-4342-B048-85BDC9FD1C3A}</a:tableStyleId>
              </a:tblPr>
              <a:tblGrid>
                <a:gridCol w="3534555"/>
                <a:gridCol w="1219799"/>
                <a:gridCol w="1219799"/>
                <a:gridCol w="1219799"/>
                <a:gridCol w="1219799"/>
              </a:tblGrid>
              <a:tr h="407934">
                <a:tc>
                  <a:txBody>
                    <a:bodyPr/>
                    <a:lstStyle/>
                    <a:p>
                      <a:endParaRPr lang="pt-BR" sz="1700" noProof="0" dirty="0">
                        <a:solidFill>
                          <a:schemeClr val="bg1"/>
                        </a:solidFill>
                      </a:endParaRPr>
                    </a:p>
                  </a:txBody>
                  <a:tcPr marL="68580" marR="68580" marT="38085" marB="38085"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solidFill>
                  </a:tcPr>
                </a:tc>
                <a:tc>
                  <a:txBody>
                    <a:bodyPr/>
                    <a:lstStyle/>
                    <a:p>
                      <a:pPr algn="ctr"/>
                      <a:r>
                        <a:rPr lang="pt-BR" sz="1700" noProof="0" dirty="0" smtClean="0">
                          <a:solidFill>
                            <a:srgbClr val="333333"/>
                          </a:solidFill>
                        </a:rPr>
                        <a:t>Inicial</a:t>
                      </a:r>
                      <a:endParaRPr lang="pt-BR" sz="1700" noProof="0" dirty="0">
                        <a:solidFill>
                          <a:srgbClr val="333333"/>
                        </a:solidFill>
                      </a:endParaRPr>
                    </a:p>
                  </a:txBody>
                  <a:tcPr marL="68580" marR="68580" marT="38085" marB="38085" anchor="ctr">
                    <a:lnL w="12700" cmpd="sng">
                      <a:noFill/>
                    </a:lnL>
                    <a:lnR w="12700" cmpd="sng">
                      <a:noFill/>
                    </a:lnR>
                    <a:lnT w="381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solidFill>
                  </a:tcPr>
                </a:tc>
                <a:tc>
                  <a:txBody>
                    <a:bodyPr/>
                    <a:lstStyle/>
                    <a:p>
                      <a:pPr algn="ctr"/>
                      <a:r>
                        <a:rPr lang="pt-BR" sz="1700" noProof="0" dirty="0" smtClean="0">
                          <a:solidFill>
                            <a:srgbClr val="333333"/>
                          </a:solidFill>
                        </a:rPr>
                        <a:t> Ano 1</a:t>
                      </a:r>
                      <a:endParaRPr lang="pt-BR" sz="1700" noProof="0" dirty="0">
                        <a:solidFill>
                          <a:srgbClr val="333333"/>
                        </a:solidFill>
                      </a:endParaRPr>
                    </a:p>
                  </a:txBody>
                  <a:tcPr marL="68580" marR="68580" marT="38085" marB="38085" anchor="ctr">
                    <a:lnL w="12700" cmpd="sng">
                      <a:noFill/>
                    </a:lnL>
                    <a:lnR w="12700" cmpd="sng">
                      <a:noFill/>
                    </a:lnR>
                    <a:lnT w="381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solidFill>
                  </a:tcPr>
                </a:tc>
                <a:tc>
                  <a:txBody>
                    <a:bodyPr/>
                    <a:lstStyle/>
                    <a:p>
                      <a:pPr algn="ctr"/>
                      <a:r>
                        <a:rPr lang="pt-BR" sz="1700" noProof="0" dirty="0" smtClean="0">
                          <a:solidFill>
                            <a:srgbClr val="333333"/>
                          </a:solidFill>
                        </a:rPr>
                        <a:t> Ano 2</a:t>
                      </a:r>
                      <a:endParaRPr lang="pt-BR" sz="1700" noProof="0" dirty="0">
                        <a:solidFill>
                          <a:srgbClr val="333333"/>
                        </a:solidFill>
                      </a:endParaRPr>
                    </a:p>
                  </a:txBody>
                  <a:tcPr marL="68580" marR="68580" marT="38085" marB="38085" anchor="ctr">
                    <a:lnL w="12700" cmpd="sng">
                      <a:noFill/>
                    </a:lnL>
                    <a:lnR w="12700" cmpd="sng">
                      <a:noFill/>
                    </a:lnR>
                    <a:lnT w="381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solidFill>
                  </a:tcPr>
                </a:tc>
                <a:tc>
                  <a:txBody>
                    <a:bodyPr/>
                    <a:lstStyle/>
                    <a:p>
                      <a:pPr algn="ctr"/>
                      <a:r>
                        <a:rPr lang="pt-BR" sz="1700" noProof="0" dirty="0" smtClean="0">
                          <a:solidFill>
                            <a:srgbClr val="333333"/>
                          </a:solidFill>
                        </a:rPr>
                        <a:t> Ano</a:t>
                      </a:r>
                      <a:r>
                        <a:rPr lang="pt-BR" sz="1700" baseline="0" noProof="0" dirty="0" smtClean="0">
                          <a:solidFill>
                            <a:srgbClr val="333333"/>
                          </a:solidFill>
                        </a:rPr>
                        <a:t> 3</a:t>
                      </a:r>
                      <a:endParaRPr lang="pt-BR" sz="1700" noProof="0" dirty="0">
                        <a:solidFill>
                          <a:srgbClr val="333333"/>
                        </a:solidFill>
                      </a:endParaRPr>
                    </a:p>
                  </a:txBody>
                  <a:tcPr marL="68580" marR="68580" marT="38085" marB="38085"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solidFill>
                  </a:tcPr>
                </a:tc>
              </a:tr>
              <a:tr h="407934">
                <a:tc>
                  <a:txBody>
                    <a:bodyPr/>
                    <a:lstStyle/>
                    <a:p>
                      <a:pPr marL="0" algn="l" defTabSz="914400" rtl="0" eaLnBrk="1" latinLnBrk="0" hangingPunct="1"/>
                      <a:r>
                        <a:rPr lang="pt-BR" sz="1700" kern="1200" baseline="0" noProof="0" dirty="0" smtClean="0">
                          <a:solidFill>
                            <a:srgbClr val="333333"/>
                          </a:solidFill>
                        </a:rPr>
                        <a:t>Pagamento </a:t>
                      </a:r>
                      <a:endParaRPr lang="pt-BR" sz="1700" kern="1200" baseline="0" noProof="0" dirty="0">
                        <a:solidFill>
                          <a:srgbClr val="333333"/>
                        </a:solidFill>
                        <a:latin typeface="+mn-lt"/>
                        <a:ea typeface="+mn-ea"/>
                        <a:cs typeface="+mn-cs"/>
                      </a:endParaRPr>
                    </a:p>
                  </a:txBody>
                  <a:tcPr marL="68580" marR="68580" marT="38085" marB="38085">
                    <a:lnL w="381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0F0F0"/>
                    </a:solidFill>
                  </a:tcPr>
                </a:tc>
                <a:tc>
                  <a:txBody>
                    <a:bodyPr/>
                    <a:lstStyle/>
                    <a:p>
                      <a:pPr marL="0" algn="l" defTabSz="914400" rtl="0" eaLnBrk="1" latinLnBrk="0" hangingPunct="1"/>
                      <a:endParaRPr lang="pt-BR" sz="1700" kern="1200" baseline="0" noProof="0" dirty="0">
                        <a:solidFill>
                          <a:srgbClr val="333333"/>
                        </a:solidFill>
                        <a:latin typeface="+mn-lt"/>
                        <a:ea typeface="+mn-ea"/>
                        <a:cs typeface="+mn-cs"/>
                      </a:endParaRPr>
                    </a:p>
                  </a:txBody>
                  <a:tcPr marL="68580" marR="68580" marT="38085" marB="38085">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0F0F0"/>
                    </a:solidFill>
                  </a:tcPr>
                </a:tc>
                <a:tc>
                  <a:txBody>
                    <a:bodyPr/>
                    <a:lstStyle/>
                    <a:p>
                      <a:pPr marL="0" algn="l" defTabSz="914400" rtl="0" eaLnBrk="1" latinLnBrk="0" hangingPunct="1">
                        <a:tabLst>
                          <a:tab pos="858838" algn="dec"/>
                        </a:tabLst>
                      </a:pPr>
                      <a:r>
                        <a:rPr lang="pt-BR" sz="1700" kern="1200" baseline="0" noProof="0" dirty="0" smtClean="0">
                          <a:solidFill>
                            <a:srgbClr val="333333"/>
                          </a:solidFill>
                        </a:rPr>
                        <a:t>	10.000</a:t>
                      </a:r>
                      <a:endParaRPr lang="pt-BR" sz="1700" kern="1200" baseline="0" noProof="0" dirty="0">
                        <a:solidFill>
                          <a:srgbClr val="333333"/>
                        </a:solidFill>
                        <a:latin typeface="+mn-lt"/>
                        <a:ea typeface="+mn-ea"/>
                        <a:cs typeface="+mn-cs"/>
                      </a:endParaRPr>
                    </a:p>
                  </a:txBody>
                  <a:tcPr marL="68580" marR="68580" marT="38085" marB="38085">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0F0F0"/>
                    </a:solidFill>
                  </a:tcPr>
                </a:tc>
                <a:tc>
                  <a:txBody>
                    <a:bodyPr/>
                    <a:lstStyle/>
                    <a:p>
                      <a:pPr marL="0" algn="l" defTabSz="914400" rtl="0" eaLnBrk="1" latinLnBrk="0" hangingPunct="1">
                        <a:tabLst>
                          <a:tab pos="858838" algn="dec"/>
                        </a:tabLst>
                      </a:pPr>
                      <a:r>
                        <a:rPr lang="pt-BR" sz="1700" kern="1200" baseline="0" noProof="0" dirty="0" smtClean="0">
                          <a:solidFill>
                            <a:srgbClr val="333333"/>
                          </a:solidFill>
                        </a:rPr>
                        <a:t>	12.000</a:t>
                      </a:r>
                      <a:endParaRPr lang="pt-BR" sz="1700" kern="1200" baseline="0" noProof="0" dirty="0">
                        <a:solidFill>
                          <a:srgbClr val="333333"/>
                        </a:solidFill>
                        <a:latin typeface="+mn-lt"/>
                        <a:ea typeface="+mn-ea"/>
                        <a:cs typeface="+mn-cs"/>
                      </a:endParaRPr>
                    </a:p>
                  </a:txBody>
                  <a:tcPr marL="68580" marR="68580" marT="38085" marB="38085">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0F0F0"/>
                    </a:solidFill>
                  </a:tcPr>
                </a:tc>
                <a:tc>
                  <a:txBody>
                    <a:bodyPr/>
                    <a:lstStyle/>
                    <a:p>
                      <a:pPr marL="0" algn="l" defTabSz="914400" rtl="0" eaLnBrk="1" latinLnBrk="0" hangingPunct="1">
                        <a:tabLst>
                          <a:tab pos="858838" algn="dec"/>
                        </a:tabLst>
                      </a:pPr>
                      <a:r>
                        <a:rPr lang="pt-BR" sz="1700" kern="1200" baseline="0" noProof="0" dirty="0" smtClean="0">
                          <a:solidFill>
                            <a:srgbClr val="333333"/>
                          </a:solidFill>
                        </a:rPr>
                        <a:t>	14.000</a:t>
                      </a:r>
                      <a:endParaRPr lang="pt-BR" sz="1700" kern="1200" baseline="0" noProof="0" dirty="0">
                        <a:solidFill>
                          <a:srgbClr val="333333"/>
                        </a:solidFill>
                        <a:latin typeface="+mn-lt"/>
                        <a:ea typeface="+mn-ea"/>
                        <a:cs typeface="+mn-cs"/>
                      </a:endParaRPr>
                    </a:p>
                  </a:txBody>
                  <a:tcPr marL="68580" marR="68580" marT="38085" marB="38085">
                    <a:lnL w="12700" cmpd="sng">
                      <a:noFill/>
                    </a:lnL>
                    <a:lnR w="381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0F0F0"/>
                    </a:solidFill>
                  </a:tcPr>
                </a:tc>
              </a:tr>
              <a:tr h="584170">
                <a:tc>
                  <a:txBody>
                    <a:bodyPr/>
                    <a:lstStyle/>
                    <a:p>
                      <a:pPr marL="0" algn="l" defTabSz="914400" rtl="0" eaLnBrk="1" latinLnBrk="0" hangingPunct="1"/>
                      <a:r>
                        <a:rPr lang="pt-BR" sz="1700" b="1" kern="1200" baseline="0" noProof="0" dirty="0" smtClean="0">
                          <a:solidFill>
                            <a:schemeClr val="bg1"/>
                          </a:solidFill>
                        </a:rPr>
                        <a:t>Despesa de arrendamento mercantil reconhecida:</a:t>
                      </a:r>
                      <a:endParaRPr lang="pt-BR" sz="1700" b="1" kern="1200" baseline="0" noProof="0" dirty="0">
                        <a:solidFill>
                          <a:schemeClr val="bg1"/>
                        </a:solidFill>
                        <a:latin typeface="+mn-lt"/>
                        <a:ea typeface="+mn-ea"/>
                        <a:cs typeface="+mn-cs"/>
                      </a:endParaRPr>
                    </a:p>
                  </a:txBody>
                  <a:tcPr marL="68580" marR="68580" marT="38085" marB="38085">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0C0C0"/>
                    </a:solidFill>
                  </a:tcPr>
                </a:tc>
                <a:tc>
                  <a:txBody>
                    <a:bodyPr/>
                    <a:lstStyle/>
                    <a:p>
                      <a:pPr marL="0" algn="l" defTabSz="914400" rtl="0" eaLnBrk="1" latinLnBrk="0" hangingPunct="1"/>
                      <a:endParaRPr lang="pt-BR" sz="1700" kern="1200" baseline="0" noProof="0" dirty="0">
                        <a:solidFill>
                          <a:schemeClr val="bg1"/>
                        </a:solidFill>
                        <a:latin typeface="+mn-lt"/>
                        <a:ea typeface="+mn-ea"/>
                        <a:cs typeface="+mn-cs"/>
                      </a:endParaRPr>
                    </a:p>
                  </a:txBody>
                  <a:tcPr marL="68580" marR="68580" marT="38085" marB="3808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C0C0"/>
                    </a:solidFill>
                  </a:tcPr>
                </a:tc>
                <a:tc>
                  <a:txBody>
                    <a:bodyPr/>
                    <a:lstStyle/>
                    <a:p>
                      <a:pPr marL="0" algn="l" defTabSz="914400" rtl="0" eaLnBrk="1" latinLnBrk="0" hangingPunct="1"/>
                      <a:endParaRPr lang="pt-BR" sz="1700" kern="1200" baseline="0" noProof="0" dirty="0">
                        <a:solidFill>
                          <a:schemeClr val="bg1"/>
                        </a:solidFill>
                        <a:latin typeface="+mn-lt"/>
                        <a:ea typeface="+mn-ea"/>
                        <a:cs typeface="+mn-cs"/>
                      </a:endParaRPr>
                    </a:p>
                  </a:txBody>
                  <a:tcPr marL="68580" marR="68580" marT="38085" marB="3808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C0C0"/>
                    </a:solidFill>
                  </a:tcPr>
                </a:tc>
                <a:tc>
                  <a:txBody>
                    <a:bodyPr/>
                    <a:lstStyle/>
                    <a:p>
                      <a:pPr marL="0" algn="l" defTabSz="914400" rtl="0" eaLnBrk="1" latinLnBrk="0" hangingPunct="1"/>
                      <a:endParaRPr lang="pt-BR" sz="1700" kern="1200" baseline="0" noProof="0" dirty="0">
                        <a:solidFill>
                          <a:schemeClr val="bg1"/>
                        </a:solidFill>
                        <a:latin typeface="+mn-lt"/>
                        <a:ea typeface="+mn-ea"/>
                        <a:cs typeface="+mn-cs"/>
                      </a:endParaRPr>
                    </a:p>
                  </a:txBody>
                  <a:tcPr marL="68580" marR="68580" marT="38085" marB="3808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C0C0"/>
                    </a:solidFill>
                  </a:tcPr>
                </a:tc>
                <a:tc>
                  <a:txBody>
                    <a:bodyPr/>
                    <a:lstStyle/>
                    <a:p>
                      <a:pPr marL="0" algn="l" defTabSz="914400" rtl="0" eaLnBrk="1" latinLnBrk="0" hangingPunct="1"/>
                      <a:endParaRPr lang="pt-BR" sz="1700" kern="1200" baseline="0" noProof="0" dirty="0">
                        <a:solidFill>
                          <a:schemeClr val="bg1"/>
                        </a:solidFill>
                        <a:latin typeface="+mn-lt"/>
                        <a:ea typeface="+mn-ea"/>
                        <a:cs typeface="+mn-cs"/>
                      </a:endParaRPr>
                    </a:p>
                  </a:txBody>
                  <a:tcPr marL="68580" marR="68580" marT="38085" marB="38085">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0C0C0"/>
                    </a:solidFill>
                  </a:tcPr>
                </a:tc>
              </a:tr>
              <a:tr h="407934">
                <a:tc>
                  <a:txBody>
                    <a:bodyPr/>
                    <a:lstStyle/>
                    <a:p>
                      <a:pPr marL="228600" algn="l" defTabSz="914400" rtl="0" eaLnBrk="1" latinLnBrk="0" hangingPunct="1"/>
                      <a:r>
                        <a:rPr lang="pt-BR" sz="1700" kern="1200" baseline="0" noProof="0" dirty="0" smtClean="0">
                          <a:solidFill>
                            <a:srgbClr val="333333"/>
                          </a:solidFill>
                        </a:rPr>
                        <a:t>Despesa de juros</a:t>
                      </a:r>
                      <a:endParaRPr lang="pt-BR" sz="1700" kern="1200" baseline="0" noProof="0" dirty="0">
                        <a:solidFill>
                          <a:srgbClr val="333333"/>
                        </a:solidFill>
                        <a:latin typeface="+mn-lt"/>
                        <a:ea typeface="+mn-ea"/>
                        <a:cs typeface="+mn-cs"/>
                      </a:endParaRPr>
                    </a:p>
                  </a:txBody>
                  <a:tcPr marL="68580" marR="68580" marT="38085" marB="38085">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0F0"/>
                    </a:solidFill>
                  </a:tcPr>
                </a:tc>
                <a:tc>
                  <a:txBody>
                    <a:bodyPr/>
                    <a:lstStyle/>
                    <a:p>
                      <a:pPr marL="0" algn="l" defTabSz="914400" rtl="0" eaLnBrk="1" latinLnBrk="0" hangingPunct="1"/>
                      <a:endParaRPr lang="pt-BR" sz="1700" kern="1200" baseline="0" noProof="0" dirty="0">
                        <a:solidFill>
                          <a:srgbClr val="333333"/>
                        </a:solidFill>
                        <a:latin typeface="+mn-lt"/>
                        <a:ea typeface="+mn-ea"/>
                        <a:cs typeface="+mn-cs"/>
                      </a:endParaRPr>
                    </a:p>
                  </a:txBody>
                  <a:tcPr marL="68580" marR="68580" marT="38085" marB="3808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0F0"/>
                    </a:solidFill>
                  </a:tcPr>
                </a:tc>
                <a:tc>
                  <a:txBody>
                    <a:bodyPr/>
                    <a:lstStyle/>
                    <a:p>
                      <a:pPr marL="0" algn="l" defTabSz="914400" rtl="0" eaLnBrk="1" latinLnBrk="0" hangingPunct="1">
                        <a:tabLst>
                          <a:tab pos="858838" algn="dec"/>
                        </a:tabLst>
                      </a:pPr>
                      <a:r>
                        <a:rPr lang="pt-BR" sz="1700" kern="1200" baseline="0" noProof="0" dirty="0" smtClean="0">
                          <a:solidFill>
                            <a:srgbClr val="333333"/>
                          </a:solidFill>
                        </a:rPr>
                        <a:t>	1.398</a:t>
                      </a:r>
                      <a:endParaRPr lang="pt-BR" sz="1700" kern="1200" baseline="0" noProof="0" dirty="0">
                        <a:solidFill>
                          <a:srgbClr val="333333"/>
                        </a:solidFill>
                        <a:latin typeface="+mn-lt"/>
                        <a:ea typeface="+mn-ea"/>
                        <a:cs typeface="+mn-cs"/>
                      </a:endParaRPr>
                    </a:p>
                  </a:txBody>
                  <a:tcPr marL="68580" marR="68580" marT="38085" marB="38085">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algn="l" defTabSz="914400" rtl="0" eaLnBrk="1" latinLnBrk="0" hangingPunct="1">
                        <a:tabLst>
                          <a:tab pos="858838" algn="dec"/>
                        </a:tabLst>
                      </a:pPr>
                      <a:r>
                        <a:rPr lang="pt-BR" sz="1700" kern="1200" baseline="0" noProof="0" dirty="0" smtClean="0">
                          <a:solidFill>
                            <a:srgbClr val="333333"/>
                          </a:solidFill>
                        </a:rPr>
                        <a:t>	1.033</a:t>
                      </a:r>
                      <a:endParaRPr lang="pt-BR" sz="1700" kern="1200" baseline="0" noProof="0" dirty="0">
                        <a:solidFill>
                          <a:srgbClr val="333333"/>
                        </a:solidFill>
                        <a:latin typeface="+mn-lt"/>
                        <a:ea typeface="+mn-ea"/>
                        <a:cs typeface="+mn-cs"/>
                      </a:endParaRPr>
                    </a:p>
                  </a:txBody>
                  <a:tcPr marL="68580" marR="68580" marT="38085" marB="38085">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algn="l" defTabSz="914400" rtl="0" eaLnBrk="1" latinLnBrk="0" hangingPunct="1">
                        <a:tabLst>
                          <a:tab pos="858838" algn="dec"/>
                        </a:tabLst>
                      </a:pPr>
                      <a:r>
                        <a:rPr lang="pt-BR" sz="1700" kern="1200" baseline="0" noProof="0" dirty="0" smtClean="0">
                          <a:solidFill>
                            <a:srgbClr val="333333"/>
                          </a:solidFill>
                        </a:rPr>
                        <a:t>	569</a:t>
                      </a:r>
                      <a:endParaRPr lang="pt-BR" sz="1700" kern="1200" baseline="0" noProof="0" dirty="0">
                        <a:solidFill>
                          <a:srgbClr val="333333"/>
                        </a:solidFill>
                        <a:latin typeface="+mn-lt"/>
                        <a:ea typeface="+mn-ea"/>
                        <a:cs typeface="+mn-cs"/>
                      </a:endParaRPr>
                    </a:p>
                  </a:txBody>
                  <a:tcPr marL="68580" marR="68580" marT="38085" marB="38085">
                    <a:lnL w="12700" cmpd="sng">
                      <a:noFill/>
                    </a:lnL>
                    <a:lnR w="381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solidFill>
                  </a:tcPr>
                </a:tc>
              </a:tr>
              <a:tr h="407934">
                <a:tc>
                  <a:txBody>
                    <a:bodyPr/>
                    <a:lstStyle/>
                    <a:p>
                      <a:pPr marL="228600" algn="l" defTabSz="914400" rtl="0" eaLnBrk="1" latinLnBrk="0" hangingPunct="1"/>
                      <a:r>
                        <a:rPr lang="pt-BR" sz="1700" kern="1200" baseline="0" noProof="0" dirty="0" smtClean="0">
                          <a:solidFill>
                            <a:schemeClr val="bg1"/>
                          </a:solidFill>
                        </a:rPr>
                        <a:t>Despesa de depreciação</a:t>
                      </a:r>
                      <a:endParaRPr lang="pt-BR" sz="1700" kern="1200" baseline="0" noProof="0" dirty="0">
                        <a:solidFill>
                          <a:schemeClr val="bg1"/>
                        </a:solidFill>
                        <a:latin typeface="+mn-lt"/>
                        <a:ea typeface="+mn-ea"/>
                        <a:cs typeface="+mn-cs"/>
                      </a:endParaRPr>
                    </a:p>
                  </a:txBody>
                  <a:tcPr marL="68580" marR="68580" marT="38085" marB="38085">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0C0C0"/>
                    </a:solidFill>
                  </a:tcPr>
                </a:tc>
                <a:tc>
                  <a:txBody>
                    <a:bodyPr/>
                    <a:lstStyle/>
                    <a:p>
                      <a:pPr marL="0" algn="l" defTabSz="914400" rtl="0" eaLnBrk="1" latinLnBrk="0" hangingPunct="1"/>
                      <a:endParaRPr lang="pt-BR" sz="1700" kern="1200" baseline="0" noProof="0" dirty="0">
                        <a:solidFill>
                          <a:schemeClr val="bg1"/>
                        </a:solidFill>
                        <a:latin typeface="+mn-lt"/>
                        <a:ea typeface="+mn-ea"/>
                        <a:cs typeface="+mn-cs"/>
                      </a:endParaRPr>
                    </a:p>
                  </a:txBody>
                  <a:tcPr marL="68580" marR="68580" marT="38085" marB="3808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C0C0"/>
                    </a:solidFill>
                  </a:tcPr>
                </a:tc>
                <a:tc>
                  <a:txBody>
                    <a:bodyPr/>
                    <a:lstStyle/>
                    <a:p>
                      <a:pPr marL="0" algn="l" defTabSz="914400" rtl="0" eaLnBrk="1" latinLnBrk="0" hangingPunct="1">
                        <a:tabLst>
                          <a:tab pos="858838" algn="dec"/>
                        </a:tabLst>
                      </a:pPr>
                      <a:r>
                        <a:rPr lang="pt-BR" sz="1700" u="sng" kern="1200" baseline="0" noProof="0" dirty="0" smtClean="0">
                          <a:solidFill>
                            <a:schemeClr val="bg1"/>
                          </a:solidFill>
                        </a:rPr>
                        <a:t>	11.000</a:t>
                      </a:r>
                      <a:endParaRPr lang="pt-BR" sz="1700" u="sng" kern="1200" baseline="0" noProof="0" dirty="0">
                        <a:solidFill>
                          <a:schemeClr val="bg1"/>
                        </a:solidFill>
                        <a:latin typeface="+mn-lt"/>
                        <a:ea typeface="+mn-ea"/>
                        <a:cs typeface="+mn-cs"/>
                      </a:endParaRPr>
                    </a:p>
                  </a:txBody>
                  <a:tcPr marL="68580" marR="68580" marT="38085" marB="38085">
                    <a:lnL w="12700" cmpd="sng">
                      <a:noFill/>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marL="0" algn="l" defTabSz="914400" rtl="0" eaLnBrk="1" latinLnBrk="0" hangingPunct="1">
                        <a:tabLst>
                          <a:tab pos="858838" algn="dec"/>
                        </a:tabLst>
                      </a:pPr>
                      <a:r>
                        <a:rPr lang="pt-BR" sz="1700" u="sng" kern="1200" baseline="0" noProof="0" dirty="0" smtClean="0">
                          <a:solidFill>
                            <a:schemeClr val="bg1"/>
                          </a:solidFill>
                        </a:rPr>
                        <a:t>	11.000</a:t>
                      </a:r>
                      <a:endParaRPr lang="pt-BR" sz="1700" u="sng" kern="1200" baseline="0" noProof="0" dirty="0">
                        <a:solidFill>
                          <a:schemeClr val="bg1"/>
                        </a:solidFill>
                        <a:latin typeface="+mn-lt"/>
                        <a:ea typeface="+mn-ea"/>
                        <a:cs typeface="+mn-cs"/>
                      </a:endParaRPr>
                    </a:p>
                  </a:txBody>
                  <a:tcPr marL="68580" marR="68580" marT="38085" marB="38085">
                    <a:lnL w="12700" cmpd="sng">
                      <a:noFill/>
                    </a:lnL>
                    <a:lnR w="12700" cmpd="sng">
                      <a:noFill/>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marL="0" algn="l" defTabSz="914400" rtl="0" eaLnBrk="1" latinLnBrk="0" hangingPunct="1">
                        <a:tabLst>
                          <a:tab pos="858838" algn="dec"/>
                        </a:tabLst>
                      </a:pPr>
                      <a:r>
                        <a:rPr lang="pt-BR" sz="1700" u="sng" kern="1200" baseline="0" noProof="0" dirty="0" smtClean="0">
                          <a:solidFill>
                            <a:schemeClr val="bg1"/>
                          </a:solidFill>
                        </a:rPr>
                        <a:t>	11.000</a:t>
                      </a:r>
                      <a:endParaRPr lang="pt-BR" sz="1700" u="sng" kern="1200" baseline="0" noProof="0" dirty="0">
                        <a:solidFill>
                          <a:schemeClr val="bg1"/>
                        </a:solidFill>
                        <a:latin typeface="+mn-lt"/>
                        <a:ea typeface="+mn-ea"/>
                        <a:cs typeface="+mn-cs"/>
                      </a:endParaRPr>
                    </a:p>
                  </a:txBody>
                  <a:tcPr marL="68580" marR="68580" marT="38085" marB="38085">
                    <a:lnL w="12700" cmpd="sng">
                      <a:noFill/>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0C0C0"/>
                    </a:solidFill>
                  </a:tcPr>
                </a:tc>
              </a:tr>
              <a:tr h="407934">
                <a:tc>
                  <a:txBody>
                    <a:bodyPr/>
                    <a:lstStyle/>
                    <a:p>
                      <a:pPr marL="228600" algn="l" defTabSz="914400" rtl="0" eaLnBrk="1" latinLnBrk="0" hangingPunct="1"/>
                      <a:r>
                        <a:rPr lang="pt-BR" sz="1700" kern="1200" baseline="0" noProof="0" dirty="0" smtClean="0">
                          <a:solidFill>
                            <a:srgbClr val="333333"/>
                          </a:solidFill>
                        </a:rPr>
                        <a:t>Total da despesa anual</a:t>
                      </a:r>
                      <a:endParaRPr lang="pt-BR" sz="1700" kern="1200" baseline="0" noProof="0" dirty="0">
                        <a:solidFill>
                          <a:srgbClr val="333333"/>
                        </a:solidFill>
                        <a:latin typeface="+mn-lt"/>
                        <a:ea typeface="+mn-ea"/>
                        <a:cs typeface="+mn-cs"/>
                      </a:endParaRPr>
                    </a:p>
                  </a:txBody>
                  <a:tcPr marL="68580" marR="68580" marT="38085" marB="38085">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0F0"/>
                    </a:solidFill>
                  </a:tcPr>
                </a:tc>
                <a:tc>
                  <a:txBody>
                    <a:bodyPr/>
                    <a:lstStyle/>
                    <a:p>
                      <a:pPr marL="0" algn="l" defTabSz="914400" rtl="0" eaLnBrk="1" latinLnBrk="0" hangingPunct="1"/>
                      <a:endParaRPr lang="pt-BR" sz="1700" kern="1200" baseline="0" noProof="0" dirty="0">
                        <a:solidFill>
                          <a:srgbClr val="333333"/>
                        </a:solidFill>
                        <a:latin typeface="+mn-lt"/>
                        <a:ea typeface="+mn-ea"/>
                        <a:cs typeface="+mn-cs"/>
                      </a:endParaRPr>
                    </a:p>
                  </a:txBody>
                  <a:tcPr marL="68580" marR="68580" marT="38085" marB="3808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0F0"/>
                    </a:solidFill>
                  </a:tcPr>
                </a:tc>
                <a:tc>
                  <a:txBody>
                    <a:bodyPr/>
                    <a:lstStyle/>
                    <a:p>
                      <a:pPr marL="0" algn="l" defTabSz="914400" rtl="0" eaLnBrk="1" latinLnBrk="0" hangingPunct="1">
                        <a:tabLst>
                          <a:tab pos="858838" algn="dec"/>
                        </a:tabLst>
                      </a:pPr>
                      <a:r>
                        <a:rPr lang="pt-BR" sz="1700" u="dbl" kern="1200" baseline="0" noProof="0" dirty="0" smtClean="0">
                          <a:solidFill>
                            <a:srgbClr val="333333"/>
                          </a:solidFill>
                        </a:rPr>
                        <a:t>	12.398</a:t>
                      </a:r>
                      <a:endParaRPr lang="pt-BR" sz="1700" u="dbl" kern="1200" baseline="0" noProof="0" dirty="0">
                        <a:solidFill>
                          <a:srgbClr val="333333"/>
                        </a:solidFill>
                        <a:latin typeface="+mn-lt"/>
                        <a:ea typeface="+mn-ea"/>
                        <a:cs typeface="+mn-cs"/>
                      </a:endParaRPr>
                    </a:p>
                  </a:txBody>
                  <a:tcPr marL="68580" marR="68580" marT="38085" marB="38085">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algn="l" defTabSz="914400" rtl="0" eaLnBrk="1" latinLnBrk="0" hangingPunct="1">
                        <a:tabLst>
                          <a:tab pos="858838" algn="dec"/>
                        </a:tabLst>
                      </a:pPr>
                      <a:r>
                        <a:rPr lang="pt-BR" sz="1700" u="dbl" kern="1200" baseline="0" noProof="0" dirty="0" smtClean="0">
                          <a:solidFill>
                            <a:srgbClr val="333333"/>
                          </a:solidFill>
                        </a:rPr>
                        <a:t>	12.033</a:t>
                      </a:r>
                      <a:endParaRPr lang="pt-BR" sz="1700" u="dbl" kern="1200" baseline="0" noProof="0" dirty="0">
                        <a:solidFill>
                          <a:srgbClr val="333333"/>
                        </a:solidFill>
                        <a:latin typeface="+mn-lt"/>
                        <a:ea typeface="+mn-ea"/>
                        <a:cs typeface="+mn-cs"/>
                      </a:endParaRPr>
                    </a:p>
                  </a:txBody>
                  <a:tcPr marL="68580" marR="68580" marT="38085" marB="38085">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c>
                  <a:txBody>
                    <a:bodyPr/>
                    <a:lstStyle/>
                    <a:p>
                      <a:pPr marL="0" algn="l" defTabSz="914400" rtl="0" eaLnBrk="1" latinLnBrk="0" hangingPunct="1">
                        <a:tabLst>
                          <a:tab pos="858838" algn="dec"/>
                        </a:tabLst>
                      </a:pPr>
                      <a:r>
                        <a:rPr lang="pt-BR" sz="1700" u="dbl" kern="1200" baseline="0" noProof="0" dirty="0" smtClean="0">
                          <a:solidFill>
                            <a:srgbClr val="333333"/>
                          </a:solidFill>
                        </a:rPr>
                        <a:t>	11.569</a:t>
                      </a:r>
                      <a:endParaRPr lang="pt-BR" sz="1700" u="dbl" kern="1200" baseline="0" noProof="0" dirty="0">
                        <a:solidFill>
                          <a:srgbClr val="333333"/>
                        </a:solidFill>
                        <a:latin typeface="+mn-lt"/>
                        <a:ea typeface="+mn-ea"/>
                        <a:cs typeface="+mn-cs"/>
                      </a:endParaRPr>
                    </a:p>
                  </a:txBody>
                  <a:tcPr marL="68580" marR="68580" marT="38085" marB="38085">
                    <a:lnL w="12700" cmpd="sng">
                      <a:noFill/>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0F0F0"/>
                    </a:solidFill>
                  </a:tcPr>
                </a:tc>
              </a:tr>
              <a:tr h="407934">
                <a:tc>
                  <a:txBody>
                    <a:bodyPr/>
                    <a:lstStyle/>
                    <a:p>
                      <a:r>
                        <a:rPr lang="pt-BR" sz="1700" b="1" baseline="0" noProof="0" dirty="0" smtClean="0">
                          <a:solidFill>
                            <a:schemeClr val="bg1"/>
                          </a:solidFill>
                        </a:rPr>
                        <a:t>Balanço:</a:t>
                      </a:r>
                      <a:endParaRPr lang="pt-BR" sz="1700" b="1" baseline="0" noProof="0" dirty="0">
                        <a:solidFill>
                          <a:schemeClr val="bg1"/>
                        </a:solidFill>
                      </a:endParaRPr>
                    </a:p>
                  </a:txBody>
                  <a:tcPr marL="68580" marR="68580" marT="38085" marB="38085">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0C0C0"/>
                    </a:solidFill>
                  </a:tcPr>
                </a:tc>
                <a:tc>
                  <a:txBody>
                    <a:bodyPr/>
                    <a:lstStyle/>
                    <a:p>
                      <a:pPr algn="l"/>
                      <a:endParaRPr lang="pt-BR" sz="1700" baseline="0" noProof="0" dirty="0">
                        <a:solidFill>
                          <a:schemeClr val="bg1"/>
                        </a:solidFill>
                      </a:endParaRPr>
                    </a:p>
                  </a:txBody>
                  <a:tcPr marL="68580" marR="68580" marT="38085" marB="3808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C0C0"/>
                    </a:solidFill>
                  </a:tcPr>
                </a:tc>
                <a:tc>
                  <a:txBody>
                    <a:bodyPr/>
                    <a:lstStyle/>
                    <a:p>
                      <a:pPr algn="l"/>
                      <a:endParaRPr lang="pt-BR" sz="1700" baseline="0" noProof="0" dirty="0">
                        <a:solidFill>
                          <a:schemeClr val="bg1"/>
                        </a:solidFill>
                      </a:endParaRPr>
                    </a:p>
                  </a:txBody>
                  <a:tcPr marL="68580" marR="68580" marT="38085" marB="3808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C0C0"/>
                    </a:solidFill>
                  </a:tcPr>
                </a:tc>
                <a:tc>
                  <a:txBody>
                    <a:bodyPr/>
                    <a:lstStyle/>
                    <a:p>
                      <a:pPr algn="l"/>
                      <a:endParaRPr lang="pt-BR" sz="1700" baseline="0" noProof="0" dirty="0">
                        <a:solidFill>
                          <a:schemeClr val="bg1"/>
                        </a:solidFill>
                      </a:endParaRPr>
                    </a:p>
                  </a:txBody>
                  <a:tcPr marL="68580" marR="68580" marT="38085" marB="3808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C0C0"/>
                    </a:solidFill>
                  </a:tcPr>
                </a:tc>
                <a:tc>
                  <a:txBody>
                    <a:bodyPr/>
                    <a:lstStyle/>
                    <a:p>
                      <a:pPr algn="l"/>
                      <a:endParaRPr lang="pt-BR" sz="1700" baseline="0" noProof="0" dirty="0">
                        <a:solidFill>
                          <a:schemeClr val="bg1"/>
                        </a:solidFill>
                      </a:endParaRPr>
                    </a:p>
                  </a:txBody>
                  <a:tcPr marL="68580" marR="68580" marT="38085" marB="38085">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0C0C0"/>
                    </a:solidFill>
                  </a:tcPr>
                </a:tc>
              </a:tr>
              <a:tr h="407934">
                <a:tc>
                  <a:txBody>
                    <a:bodyPr/>
                    <a:lstStyle/>
                    <a:p>
                      <a:pPr marL="228600"/>
                      <a:r>
                        <a:rPr lang="pt-BR" sz="1700" noProof="0" dirty="0" smtClean="0">
                          <a:solidFill>
                            <a:srgbClr val="333333"/>
                          </a:solidFill>
                        </a:rPr>
                        <a:t>Ativo de direitos de uso</a:t>
                      </a:r>
                      <a:endParaRPr lang="pt-BR" sz="1700" noProof="0" dirty="0">
                        <a:solidFill>
                          <a:srgbClr val="333333"/>
                        </a:solidFill>
                      </a:endParaRPr>
                    </a:p>
                  </a:txBody>
                  <a:tcPr marL="68580" marR="68580" marT="38085" marB="38085">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0F0F0"/>
                    </a:solidFill>
                  </a:tcPr>
                </a:tc>
                <a:tc>
                  <a:txBody>
                    <a:bodyPr/>
                    <a:lstStyle/>
                    <a:p>
                      <a:pPr algn="l">
                        <a:tabLst>
                          <a:tab pos="858838" algn="dec"/>
                        </a:tabLst>
                      </a:pPr>
                      <a:r>
                        <a:rPr lang="pt-BR" sz="1700" noProof="0" dirty="0" smtClean="0">
                          <a:solidFill>
                            <a:srgbClr val="333333"/>
                          </a:solidFill>
                        </a:rPr>
                        <a:t>	33.000</a:t>
                      </a:r>
                      <a:endParaRPr lang="pt-BR" sz="1700" noProof="0" dirty="0">
                        <a:solidFill>
                          <a:srgbClr val="333333"/>
                        </a:solidFill>
                      </a:endParaRPr>
                    </a:p>
                  </a:txBody>
                  <a:tcPr marL="68580" marR="68580" marT="38085" marB="3808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0F0"/>
                    </a:solidFill>
                  </a:tcPr>
                </a:tc>
                <a:tc>
                  <a:txBody>
                    <a:bodyPr/>
                    <a:lstStyle/>
                    <a:p>
                      <a:pPr algn="l">
                        <a:tabLst>
                          <a:tab pos="858838" algn="dec"/>
                        </a:tabLst>
                      </a:pPr>
                      <a:r>
                        <a:rPr lang="pt-BR" sz="1700" noProof="0" dirty="0" smtClean="0">
                          <a:solidFill>
                            <a:srgbClr val="333333"/>
                          </a:solidFill>
                        </a:rPr>
                        <a:t>	22.000</a:t>
                      </a:r>
                      <a:endParaRPr lang="pt-BR" sz="1700" noProof="0" dirty="0">
                        <a:solidFill>
                          <a:srgbClr val="333333"/>
                        </a:solidFill>
                      </a:endParaRPr>
                    </a:p>
                  </a:txBody>
                  <a:tcPr marL="68580" marR="68580" marT="38085" marB="3808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0F0"/>
                    </a:solidFill>
                  </a:tcPr>
                </a:tc>
                <a:tc>
                  <a:txBody>
                    <a:bodyPr/>
                    <a:lstStyle/>
                    <a:p>
                      <a:pPr algn="l">
                        <a:tabLst>
                          <a:tab pos="858838" algn="dec"/>
                        </a:tabLst>
                      </a:pPr>
                      <a:r>
                        <a:rPr lang="pt-BR" sz="1700" noProof="0" dirty="0" smtClean="0">
                          <a:solidFill>
                            <a:srgbClr val="333333"/>
                          </a:solidFill>
                        </a:rPr>
                        <a:t>	11.000</a:t>
                      </a:r>
                      <a:endParaRPr lang="pt-BR" sz="1700" noProof="0" dirty="0">
                        <a:solidFill>
                          <a:srgbClr val="333333"/>
                        </a:solidFill>
                      </a:endParaRPr>
                    </a:p>
                  </a:txBody>
                  <a:tcPr marL="68580" marR="68580" marT="38085" marB="3808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0F0"/>
                    </a:solidFill>
                  </a:tcPr>
                </a:tc>
                <a:tc>
                  <a:txBody>
                    <a:bodyPr/>
                    <a:lstStyle/>
                    <a:p>
                      <a:pPr algn="l">
                        <a:tabLst>
                          <a:tab pos="858838" algn="dec"/>
                        </a:tabLst>
                      </a:pPr>
                      <a:r>
                        <a:rPr lang="pt-BR" sz="1700" noProof="0" dirty="0" smtClean="0">
                          <a:solidFill>
                            <a:srgbClr val="333333"/>
                          </a:solidFill>
                        </a:rPr>
                        <a:t>	-</a:t>
                      </a:r>
                      <a:endParaRPr lang="pt-BR" sz="1700" noProof="0" dirty="0">
                        <a:solidFill>
                          <a:srgbClr val="333333"/>
                        </a:solidFill>
                      </a:endParaRPr>
                    </a:p>
                  </a:txBody>
                  <a:tcPr marL="68580" marR="68580" marT="38085" marB="38085">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0F0F0"/>
                    </a:solidFill>
                  </a:tcPr>
                </a:tc>
              </a:tr>
              <a:tr h="583972">
                <a:tc>
                  <a:txBody>
                    <a:bodyPr/>
                    <a:lstStyle/>
                    <a:p>
                      <a:pPr marL="228600" indent="0"/>
                      <a:r>
                        <a:rPr lang="pt-BR" sz="1700" baseline="0" noProof="0" dirty="0" smtClean="0">
                          <a:solidFill>
                            <a:schemeClr val="bg1"/>
                          </a:solidFill>
                        </a:rPr>
                        <a:t>Passivo do arrendamento mercantil </a:t>
                      </a:r>
                      <a:endParaRPr lang="pt-BR" sz="1700" baseline="0" noProof="0" dirty="0">
                        <a:solidFill>
                          <a:schemeClr val="bg1"/>
                        </a:solidFill>
                      </a:endParaRPr>
                    </a:p>
                  </a:txBody>
                  <a:tcPr marL="68580" marR="68580" marT="38085" marB="38085">
                    <a:lnL w="38100" cap="flat" cmpd="sng" algn="ctr">
                      <a:no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l">
                        <a:tabLst>
                          <a:tab pos="858838" algn="dec"/>
                        </a:tabLst>
                      </a:pPr>
                      <a:r>
                        <a:rPr lang="pt-BR" sz="1700" baseline="0" noProof="0" dirty="0" smtClean="0">
                          <a:solidFill>
                            <a:schemeClr val="bg1"/>
                          </a:solidFill>
                        </a:rPr>
                        <a:t>	(33.000)</a:t>
                      </a:r>
                      <a:endParaRPr lang="pt-BR" sz="1700" baseline="0" noProof="0" dirty="0">
                        <a:solidFill>
                          <a:schemeClr val="bg1"/>
                        </a:solidFill>
                      </a:endParaRPr>
                    </a:p>
                  </a:txBody>
                  <a:tcPr marL="68580" marR="68580" marT="38085" marB="38085">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l">
                        <a:tabLst>
                          <a:tab pos="858838" algn="dec"/>
                        </a:tabLst>
                      </a:pPr>
                      <a:r>
                        <a:rPr lang="pt-BR" sz="1700" baseline="0" noProof="0" dirty="0" smtClean="0">
                          <a:solidFill>
                            <a:schemeClr val="bg1"/>
                          </a:solidFill>
                        </a:rPr>
                        <a:t>	(24.398)</a:t>
                      </a:r>
                      <a:endParaRPr lang="pt-BR" sz="1700" baseline="0" noProof="0" dirty="0">
                        <a:solidFill>
                          <a:schemeClr val="bg1"/>
                        </a:solidFill>
                      </a:endParaRPr>
                    </a:p>
                  </a:txBody>
                  <a:tcPr marL="68580" marR="68580" marT="38085" marB="38085">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l">
                        <a:tabLst>
                          <a:tab pos="858838" algn="dec"/>
                        </a:tabLst>
                      </a:pPr>
                      <a:r>
                        <a:rPr lang="pt-BR" sz="1700" baseline="0" noProof="0" dirty="0" smtClean="0">
                          <a:solidFill>
                            <a:schemeClr val="bg1"/>
                          </a:solidFill>
                        </a:rPr>
                        <a:t>	(13.431)</a:t>
                      </a:r>
                      <a:endParaRPr lang="pt-BR" sz="1700" baseline="0" noProof="0" dirty="0">
                        <a:solidFill>
                          <a:schemeClr val="bg1"/>
                        </a:solidFill>
                      </a:endParaRPr>
                    </a:p>
                  </a:txBody>
                  <a:tcPr marL="68580" marR="68580" marT="38085" marB="38085">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l">
                        <a:tabLst>
                          <a:tab pos="858838" algn="dec"/>
                        </a:tabLst>
                      </a:pPr>
                      <a:r>
                        <a:rPr lang="pt-BR" sz="1700" baseline="0" noProof="0" dirty="0" smtClean="0">
                          <a:solidFill>
                            <a:schemeClr val="bg1"/>
                          </a:solidFill>
                        </a:rPr>
                        <a:t>	-</a:t>
                      </a:r>
                      <a:endParaRPr lang="pt-BR" sz="1700" baseline="0" noProof="0" dirty="0">
                        <a:solidFill>
                          <a:schemeClr val="bg1"/>
                        </a:solidFill>
                      </a:endParaRPr>
                    </a:p>
                  </a:txBody>
                  <a:tcPr marL="68580" marR="68580" marT="38085" marB="38085">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C0C0C0"/>
                    </a:solidFill>
                  </a:tcPr>
                </a:tc>
              </a:tr>
            </a:tbl>
          </a:graphicData>
        </a:graphic>
      </p:graphicFrame>
      <p:sp>
        <p:nvSpPr>
          <p:cNvPr id="5" name="Rectangle 4"/>
          <p:cNvSpPr/>
          <p:nvPr/>
        </p:nvSpPr>
        <p:spPr>
          <a:xfrm>
            <a:off x="1389226" y="1038850"/>
            <a:ext cx="6248704" cy="719798"/>
          </a:xfrm>
          <a:prstGeom prst="rect">
            <a:avLst/>
          </a:prstGeom>
          <a:noFill/>
          <a:ln w="50800" cmpd="sng">
            <a:noFill/>
          </a:ln>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rtlCol="0" anchor="t" anchorCtr="0"/>
          <a:lstStyle/>
          <a:p>
            <a:pPr algn="ctr" fontAlgn="base">
              <a:spcBef>
                <a:spcPct val="0"/>
              </a:spcBef>
              <a:spcAft>
                <a:spcPct val="0"/>
              </a:spcAft>
            </a:pPr>
            <a:endParaRPr lang="en-GB" sz="900" b="1" dirty="0">
              <a:solidFill>
                <a:srgbClr val="646464"/>
              </a:solidFill>
            </a:endParaRPr>
          </a:p>
        </p:txBody>
      </p:sp>
      <p:sp>
        <p:nvSpPr>
          <p:cNvPr id="8" name="Rectangle 8"/>
          <p:cNvSpPr/>
          <p:nvPr/>
        </p:nvSpPr>
        <p:spPr>
          <a:xfrm>
            <a:off x="0" y="1018310"/>
            <a:ext cx="9144000" cy="38084"/>
          </a:xfrm>
          <a:prstGeom prst="rect">
            <a:avLst/>
          </a:prstGeom>
          <a:solidFill>
            <a:srgbClr val="FFE600"/>
          </a:solidFill>
          <a:ln w="25400" cap="flat" cmpd="sng" algn="ctr">
            <a:noFill/>
            <a:prstDash val="solid"/>
          </a:ln>
          <a:effectLst/>
        </p:spPr>
        <p:txBody>
          <a:bodyPr lIns="95015" tIns="47507" rIns="95015" bIns="47507" rtlCol="0" anchor="ctr"/>
          <a:lstStyle/>
          <a:p>
            <a:pPr algn="ctr" fontAlgn="base">
              <a:spcBef>
                <a:spcPct val="0"/>
              </a:spcBef>
              <a:spcAft>
                <a:spcPct val="0"/>
              </a:spcAft>
              <a:defRPr/>
            </a:pPr>
            <a:endParaRPr lang="en-US" sz="1100" kern="0" dirty="0">
              <a:solidFill>
                <a:srgbClr val="FFFFFF"/>
              </a:solidFill>
              <a:cs typeface="Arial"/>
            </a:endParaRPr>
          </a:p>
        </p:txBody>
      </p:sp>
    </p:spTree>
    <p:custDataLst>
      <p:tags r:id="rId1"/>
    </p:custDataLst>
    <p:extLst>
      <p:ext uri="{BB962C8B-B14F-4D97-AF65-F5344CB8AC3E}">
        <p14:creationId xmlns:p14="http://schemas.microsoft.com/office/powerpoint/2010/main" xmlns="" val="23776013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jeJUv1XpqESOrj3RH7QQK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3.xml><?xml version="1.0" encoding="utf-8"?>
<p:tagLst xmlns:a="http://schemas.openxmlformats.org/drawingml/2006/main" xmlns:r="http://schemas.openxmlformats.org/officeDocument/2006/relationships" xmlns:p="http://schemas.openxmlformats.org/presentationml/2006/main">
  <p:tag name="VCTCREATESHAPEHANDLED" val="0"/>
  <p:tag name="VCT-ANGLE" val="60"/>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4.xml><?xml version="1.0" encoding="utf-8"?>
<p:tagLst xmlns:a="http://schemas.openxmlformats.org/drawingml/2006/main" xmlns:r="http://schemas.openxmlformats.org/officeDocument/2006/relationships" xmlns:p="http://schemas.openxmlformats.org/presentationml/2006/main">
  <p:tag name="VCTCREATESHAPEHANDLED" val="0"/>
  <p:tag name="VCT-ANGLE" val="60"/>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5.xml><?xml version="1.0" encoding="utf-8"?>
<p:tagLst xmlns:a="http://schemas.openxmlformats.org/drawingml/2006/main" xmlns:r="http://schemas.openxmlformats.org/officeDocument/2006/relationships" xmlns:p="http://schemas.openxmlformats.org/presentationml/2006/main">
  <p:tag name="VCTCREATESHAPEHANDLED" val="0"/>
  <p:tag name="VCT-ANGLE" val="60"/>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cO37EX0ahUKR6zAHtHj8Cg"/>
</p:tagLst>
</file>

<file path=ppt/theme/theme1.xml><?xml version="1.0" encoding="utf-8"?>
<a:theme xmlns:a="http://schemas.openxmlformats.org/drawingml/2006/main" name="4_EY light projection">
  <a:themeElements>
    <a:clrScheme name="EY light projection">
      <a:dk1>
        <a:srgbClr val="000000"/>
      </a:dk1>
      <a:lt1>
        <a:srgbClr val="646464"/>
      </a:lt1>
      <a:dk2>
        <a:srgbClr val="FFFFFF"/>
      </a:dk2>
      <a:lt2>
        <a:srgbClr val="646464"/>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2.xml><?xml version="1.0" encoding="utf-8"?>
<a:theme xmlns:a="http://schemas.openxmlformats.org/drawingml/2006/main" name="EY_regular_presentation">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EY light projection">
  <a:themeElements>
    <a:clrScheme name="Custom 1">
      <a:dk1>
        <a:srgbClr val="000000"/>
      </a:dk1>
      <a:lt1>
        <a:srgbClr val="808080"/>
      </a:lt1>
      <a:dk2>
        <a:srgbClr val="FFFFFF"/>
      </a:dk2>
      <a:lt2>
        <a:srgbClr val="80808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29244</TotalTime>
  <Words>2556</Words>
  <Application>Microsoft Office PowerPoint</Application>
  <PresentationFormat>Apresentação na tela (16:10)</PresentationFormat>
  <Paragraphs>386</Paragraphs>
  <Slides>28</Slides>
  <Notes>6</Notes>
  <HiddenSlides>0</HiddenSlides>
  <MMClips>0</MMClips>
  <ScaleCrop>false</ScaleCrop>
  <HeadingPairs>
    <vt:vector size="4" baseType="variant">
      <vt:variant>
        <vt:lpstr>Tema</vt:lpstr>
      </vt:variant>
      <vt:variant>
        <vt:i4>3</vt:i4>
      </vt:variant>
      <vt:variant>
        <vt:lpstr>Títulos de slides</vt:lpstr>
      </vt:variant>
      <vt:variant>
        <vt:i4>28</vt:i4>
      </vt:variant>
    </vt:vector>
  </HeadingPairs>
  <TitlesOfParts>
    <vt:vector size="31" baseType="lpstr">
      <vt:lpstr>4_EY light projection</vt:lpstr>
      <vt:lpstr>EY_regular_presentation</vt:lpstr>
      <vt:lpstr>EY light projection</vt:lpstr>
      <vt:lpstr>Slide 1</vt:lpstr>
      <vt:lpstr>Slide 2</vt:lpstr>
      <vt:lpstr>Slide 3</vt:lpstr>
      <vt:lpstr>Norma IFRS 16/CPC 06 (R2) Arrendamento Mercantil</vt:lpstr>
      <vt:lpstr>Norma IFRS 16/CPC 06 (R2) Arrendamento Mercantil</vt:lpstr>
      <vt:lpstr>Impactos Contábeis Esperados Balanço Patrimonial</vt:lpstr>
      <vt:lpstr>Impactos Contábeis Esperados Demonstração do Resultado do Exercício</vt:lpstr>
      <vt:lpstr>Contabilização pelo arrendatário  Exemplo </vt:lpstr>
      <vt:lpstr>Contabilização do arrendatário  Exemplo (cont.) </vt:lpstr>
      <vt:lpstr>O que as mudanças podem significar para você?</vt:lpstr>
      <vt:lpstr>Slide 11</vt:lpstr>
      <vt:lpstr>Slide 12</vt:lpstr>
      <vt:lpstr>Visão Geral das Opções SAP para IFRS 16</vt:lpstr>
      <vt:lpstr>Visão Geral da Solução SAP CLM para IFRS 16</vt:lpstr>
      <vt:lpstr>Slide 15</vt:lpstr>
      <vt:lpstr>Análise da amostra de contratos e definição da abordagem</vt:lpstr>
      <vt:lpstr>Análise contábil</vt:lpstr>
      <vt:lpstr>Fluxo de Trabalho</vt:lpstr>
      <vt:lpstr>Slide 19</vt:lpstr>
      <vt:lpstr>A Solução SAP Lease Administration tem arquitetura integrando com múltiplos sistemas backend</vt:lpstr>
      <vt:lpstr>Solução Nakisa - Lease Administration </vt:lpstr>
      <vt:lpstr>Slide 22</vt:lpstr>
      <vt:lpstr>Visão Geral da Abordagem para o Projeto </vt:lpstr>
      <vt:lpstr>Pontos de atenção que precisam ser endereçados Desafios multidisciplinares (Contabilidade, TI, AI e Gestão)</vt:lpstr>
      <vt:lpstr>Visão Geral sobre Atividades de Contingencia Iniciar imediatamente</vt:lpstr>
      <vt:lpstr>Slide 26</vt:lpstr>
      <vt:lpstr>Contatos</vt:lpstr>
      <vt:lpstr>Slide 28</vt:lpstr>
    </vt:vector>
  </TitlesOfParts>
  <Company>Ernst &amp; Young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Vandick Xavier</dc:creator>
  <cp:lastModifiedBy>Adm</cp:lastModifiedBy>
  <cp:revision>1229</cp:revision>
  <cp:lastPrinted>2018-04-17T16:06:57Z</cp:lastPrinted>
  <dcterms:created xsi:type="dcterms:W3CDTF">2015-07-09T14:28:27Z</dcterms:created>
  <dcterms:modified xsi:type="dcterms:W3CDTF">2018-11-27T14:58:46Z</dcterms:modified>
</cp:coreProperties>
</file>